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25"/>
  </p:notesMasterIdLst>
  <p:sldIdLst>
    <p:sldId id="477" r:id="rId2"/>
    <p:sldId id="476" r:id="rId3"/>
    <p:sldId id="487" r:id="rId4"/>
    <p:sldId id="488" r:id="rId5"/>
    <p:sldId id="498" r:id="rId6"/>
    <p:sldId id="489" r:id="rId7"/>
    <p:sldId id="490" r:id="rId8"/>
    <p:sldId id="491" r:id="rId9"/>
    <p:sldId id="493" r:id="rId10"/>
    <p:sldId id="492" r:id="rId11"/>
    <p:sldId id="494" r:id="rId12"/>
    <p:sldId id="495" r:id="rId13"/>
    <p:sldId id="499" r:id="rId14"/>
    <p:sldId id="500" r:id="rId15"/>
    <p:sldId id="496" r:id="rId16"/>
    <p:sldId id="497" r:id="rId17"/>
    <p:sldId id="501" r:id="rId18"/>
    <p:sldId id="502" r:id="rId19"/>
    <p:sldId id="503" r:id="rId20"/>
    <p:sldId id="504" r:id="rId21"/>
    <p:sldId id="505" r:id="rId22"/>
    <p:sldId id="462" r:id="rId23"/>
    <p:sldId id="506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669900"/>
    <a:srgbClr val="008000"/>
    <a:srgbClr val="217709"/>
    <a:srgbClr val="0C4458"/>
    <a:srgbClr val="1E2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EBB72B-94EB-4E03-8657-F7F5859F624D}" v="24" dt="2025-05-13T20:22:34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2" autoAdjust="0"/>
    <p:restoredTop sz="94712" autoAdjust="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cial Cemadipe" userId="a43c7cc3-4707-44cb-be42-e0f907f48c24" providerId="ADAL" clId="{48EBB72B-94EB-4E03-8657-F7F5859F624D}"/>
    <pc:docChg chg="undo custSel addSld modSld sldOrd">
      <pc:chgData name="Social Cemadipe" userId="a43c7cc3-4707-44cb-be42-e0f907f48c24" providerId="ADAL" clId="{48EBB72B-94EB-4E03-8657-F7F5859F624D}" dt="2025-05-20T18:26:41.064" v="3576" actId="255"/>
      <pc:docMkLst>
        <pc:docMk/>
      </pc:docMkLst>
      <pc:sldChg chg="modSp mod">
        <pc:chgData name="Social Cemadipe" userId="a43c7cc3-4707-44cb-be42-e0f907f48c24" providerId="ADAL" clId="{48EBB72B-94EB-4E03-8657-F7F5859F624D}" dt="2025-05-14T16:28:37.479" v="3437" actId="20577"/>
        <pc:sldMkLst>
          <pc:docMk/>
          <pc:sldMk cId="1589622975" sldId="462"/>
        </pc:sldMkLst>
        <pc:spChg chg="mod">
          <ac:chgData name="Social Cemadipe" userId="a43c7cc3-4707-44cb-be42-e0f907f48c24" providerId="ADAL" clId="{48EBB72B-94EB-4E03-8657-F7F5859F624D}" dt="2025-05-14T16:28:37.479" v="3437" actId="20577"/>
          <ac:spMkLst>
            <pc:docMk/>
            <pc:sldMk cId="1589622975" sldId="462"/>
            <ac:spMk id="3" creationId="{00000000-0000-0000-0000-000000000000}"/>
          </ac:spMkLst>
        </pc:spChg>
      </pc:sldChg>
      <pc:sldChg chg="modSp mod">
        <pc:chgData name="Social Cemadipe" userId="a43c7cc3-4707-44cb-be42-e0f907f48c24" providerId="ADAL" clId="{48EBB72B-94EB-4E03-8657-F7F5859F624D}" dt="2025-05-12T15:31:20.376" v="29" actId="20577"/>
        <pc:sldMkLst>
          <pc:docMk/>
          <pc:sldMk cId="2609887455" sldId="476"/>
        </pc:sldMkLst>
        <pc:spChg chg="mod">
          <ac:chgData name="Social Cemadipe" userId="a43c7cc3-4707-44cb-be42-e0f907f48c24" providerId="ADAL" clId="{48EBB72B-94EB-4E03-8657-F7F5859F624D}" dt="2025-05-12T15:31:20.376" v="29" actId="20577"/>
          <ac:spMkLst>
            <pc:docMk/>
            <pc:sldMk cId="2609887455" sldId="476"/>
            <ac:spMk id="3" creationId="{00000000-0000-0000-0000-000000000000}"/>
          </ac:spMkLst>
        </pc:spChg>
      </pc:sldChg>
      <pc:sldChg chg="modSp mod">
        <pc:chgData name="Social Cemadipe" userId="a43c7cc3-4707-44cb-be42-e0f907f48c24" providerId="ADAL" clId="{48EBB72B-94EB-4E03-8657-F7F5859F624D}" dt="2025-05-14T16:03:03.265" v="2786" actId="113"/>
        <pc:sldMkLst>
          <pc:docMk/>
          <pc:sldMk cId="28983987" sldId="477"/>
        </pc:sldMkLst>
        <pc:spChg chg="mod">
          <ac:chgData name="Social Cemadipe" userId="a43c7cc3-4707-44cb-be42-e0f907f48c24" providerId="ADAL" clId="{48EBB72B-94EB-4E03-8657-F7F5859F624D}" dt="2025-05-14T16:03:03.265" v="2786" actId="113"/>
          <ac:spMkLst>
            <pc:docMk/>
            <pc:sldMk cId="28983987" sldId="477"/>
            <ac:spMk id="2" creationId="{00000000-0000-0000-0000-000000000000}"/>
          </ac:spMkLst>
        </pc:spChg>
        <pc:spChg chg="mod">
          <ac:chgData name="Social Cemadipe" userId="a43c7cc3-4707-44cb-be42-e0f907f48c24" providerId="ADAL" clId="{48EBB72B-94EB-4E03-8657-F7F5859F624D}" dt="2025-05-13T20:14:47.665" v="2711" actId="113"/>
          <ac:spMkLst>
            <pc:docMk/>
            <pc:sldMk cId="28983987" sldId="477"/>
            <ac:spMk id="4" creationId="{00000000-0000-0000-0000-000000000000}"/>
          </ac:spMkLst>
        </pc:spChg>
      </pc:sldChg>
      <pc:sldChg chg="modSp mod">
        <pc:chgData name="Social Cemadipe" userId="a43c7cc3-4707-44cb-be42-e0f907f48c24" providerId="ADAL" clId="{48EBB72B-94EB-4E03-8657-F7F5859F624D}" dt="2025-05-14T16:03:16.002" v="2788" actId="113"/>
        <pc:sldMkLst>
          <pc:docMk/>
          <pc:sldMk cId="1399065475" sldId="487"/>
        </pc:sldMkLst>
        <pc:spChg chg="mod">
          <ac:chgData name="Social Cemadipe" userId="a43c7cc3-4707-44cb-be42-e0f907f48c24" providerId="ADAL" clId="{48EBB72B-94EB-4E03-8657-F7F5859F624D}" dt="2025-05-14T16:03:16.002" v="2788" actId="113"/>
          <ac:spMkLst>
            <pc:docMk/>
            <pc:sldMk cId="1399065475" sldId="487"/>
            <ac:spMk id="2" creationId="{449893A0-5BF5-B35B-F9AB-9D9F27D9736C}"/>
          </ac:spMkLst>
        </pc:spChg>
        <pc:spChg chg="mod">
          <ac:chgData name="Social Cemadipe" userId="a43c7cc3-4707-44cb-be42-e0f907f48c24" providerId="ADAL" clId="{48EBB72B-94EB-4E03-8657-F7F5859F624D}" dt="2025-05-13T20:16:04.698" v="2721" actId="948"/>
          <ac:spMkLst>
            <pc:docMk/>
            <pc:sldMk cId="1399065475" sldId="487"/>
            <ac:spMk id="3" creationId="{999C82A9-BDAA-0F7C-C1A4-3EEF870B5476}"/>
          </ac:spMkLst>
        </pc:spChg>
      </pc:sldChg>
      <pc:sldChg chg="modSp mod">
        <pc:chgData name="Social Cemadipe" userId="a43c7cc3-4707-44cb-be42-e0f907f48c24" providerId="ADAL" clId="{48EBB72B-94EB-4E03-8657-F7F5859F624D}" dt="2025-05-13T20:16:59.414" v="2724" actId="948"/>
        <pc:sldMkLst>
          <pc:docMk/>
          <pc:sldMk cId="173563224" sldId="488"/>
        </pc:sldMkLst>
        <pc:spChg chg="mod">
          <ac:chgData name="Social Cemadipe" userId="a43c7cc3-4707-44cb-be42-e0f907f48c24" providerId="ADAL" clId="{48EBB72B-94EB-4E03-8657-F7F5859F624D}" dt="2025-05-13T20:16:59.414" v="2724" actId="948"/>
          <ac:spMkLst>
            <pc:docMk/>
            <pc:sldMk cId="173563224" sldId="488"/>
            <ac:spMk id="3" creationId="{00939B73-6DC9-6615-3AC1-284487F4964C}"/>
          </ac:spMkLst>
        </pc:spChg>
      </pc:sldChg>
      <pc:sldChg chg="modSp mod">
        <pc:chgData name="Social Cemadipe" userId="a43c7cc3-4707-44cb-be42-e0f907f48c24" providerId="ADAL" clId="{48EBB72B-94EB-4E03-8657-F7F5859F624D}" dt="2025-05-20T18:15:18.980" v="3512" actId="20577"/>
        <pc:sldMkLst>
          <pc:docMk/>
          <pc:sldMk cId="1052748711" sldId="489"/>
        </pc:sldMkLst>
        <pc:spChg chg="mod">
          <ac:chgData name="Social Cemadipe" userId="a43c7cc3-4707-44cb-be42-e0f907f48c24" providerId="ADAL" clId="{48EBB72B-94EB-4E03-8657-F7F5859F624D}" dt="2025-05-14T16:03:31.067" v="2789" actId="113"/>
          <ac:spMkLst>
            <pc:docMk/>
            <pc:sldMk cId="1052748711" sldId="489"/>
            <ac:spMk id="2" creationId="{7D07B045-561D-7972-5412-7091287A3B0D}"/>
          </ac:spMkLst>
        </pc:spChg>
        <pc:spChg chg="mod">
          <ac:chgData name="Social Cemadipe" userId="a43c7cc3-4707-44cb-be42-e0f907f48c24" providerId="ADAL" clId="{48EBB72B-94EB-4E03-8657-F7F5859F624D}" dt="2025-05-20T18:15:18.980" v="3512" actId="20577"/>
          <ac:spMkLst>
            <pc:docMk/>
            <pc:sldMk cId="1052748711" sldId="489"/>
            <ac:spMk id="3" creationId="{714AF08F-7A7F-0E07-79E3-954833CA6D2E}"/>
          </ac:spMkLst>
        </pc:spChg>
      </pc:sldChg>
      <pc:sldChg chg="modSp mod">
        <pc:chgData name="Social Cemadipe" userId="a43c7cc3-4707-44cb-be42-e0f907f48c24" providerId="ADAL" clId="{48EBB72B-94EB-4E03-8657-F7F5859F624D}" dt="2025-05-20T18:18:25.963" v="3521" actId="113"/>
        <pc:sldMkLst>
          <pc:docMk/>
          <pc:sldMk cId="3746103500" sldId="490"/>
        </pc:sldMkLst>
        <pc:spChg chg="mod">
          <ac:chgData name="Social Cemadipe" userId="a43c7cc3-4707-44cb-be42-e0f907f48c24" providerId="ADAL" clId="{48EBB72B-94EB-4E03-8657-F7F5859F624D}" dt="2025-05-20T18:18:25.963" v="3521" actId="113"/>
          <ac:spMkLst>
            <pc:docMk/>
            <pc:sldMk cId="3746103500" sldId="490"/>
            <ac:spMk id="3" creationId="{0B529029-BFCA-096A-3532-E0C71A6548FE}"/>
          </ac:spMkLst>
        </pc:spChg>
      </pc:sldChg>
      <pc:sldChg chg="modSp mod">
        <pc:chgData name="Social Cemadipe" userId="a43c7cc3-4707-44cb-be42-e0f907f48c24" providerId="ADAL" clId="{48EBB72B-94EB-4E03-8657-F7F5859F624D}" dt="2025-05-20T18:21:28.041" v="3543" actId="113"/>
        <pc:sldMkLst>
          <pc:docMk/>
          <pc:sldMk cId="3994450225" sldId="491"/>
        </pc:sldMkLst>
        <pc:spChg chg="mod">
          <ac:chgData name="Social Cemadipe" userId="a43c7cc3-4707-44cb-be42-e0f907f48c24" providerId="ADAL" clId="{48EBB72B-94EB-4E03-8657-F7F5859F624D}" dt="2025-05-13T20:19:01.894" v="2743" actId="14100"/>
          <ac:spMkLst>
            <pc:docMk/>
            <pc:sldMk cId="3994450225" sldId="491"/>
            <ac:spMk id="2" creationId="{DAABBE05-EFC4-1E78-8A94-029AECF3EC64}"/>
          </ac:spMkLst>
        </pc:spChg>
        <pc:spChg chg="mod">
          <ac:chgData name="Social Cemadipe" userId="a43c7cc3-4707-44cb-be42-e0f907f48c24" providerId="ADAL" clId="{48EBB72B-94EB-4E03-8657-F7F5859F624D}" dt="2025-05-20T18:21:28.041" v="3543" actId="113"/>
          <ac:spMkLst>
            <pc:docMk/>
            <pc:sldMk cId="3994450225" sldId="491"/>
            <ac:spMk id="3" creationId="{FF261C4E-5A02-ACCC-96FC-67A885092FFD}"/>
          </ac:spMkLst>
        </pc:spChg>
      </pc:sldChg>
      <pc:sldChg chg="modSp mod">
        <pc:chgData name="Social Cemadipe" userId="a43c7cc3-4707-44cb-be42-e0f907f48c24" providerId="ADAL" clId="{48EBB72B-94EB-4E03-8657-F7F5859F624D}" dt="2025-05-20T18:23:19.817" v="3550" actId="113"/>
        <pc:sldMkLst>
          <pc:docMk/>
          <pc:sldMk cId="2507964127" sldId="492"/>
        </pc:sldMkLst>
        <pc:spChg chg="mod">
          <ac:chgData name="Social Cemadipe" userId="a43c7cc3-4707-44cb-be42-e0f907f48c24" providerId="ADAL" clId="{48EBB72B-94EB-4E03-8657-F7F5859F624D}" dt="2025-05-20T18:23:19.817" v="3550" actId="113"/>
          <ac:spMkLst>
            <pc:docMk/>
            <pc:sldMk cId="2507964127" sldId="492"/>
            <ac:spMk id="3" creationId="{B358A989-98B3-015B-C419-D1E8A538598D}"/>
          </ac:spMkLst>
        </pc:spChg>
      </pc:sldChg>
      <pc:sldChg chg="delSp modSp new mod ord">
        <pc:chgData name="Social Cemadipe" userId="a43c7cc3-4707-44cb-be42-e0f907f48c24" providerId="ADAL" clId="{48EBB72B-94EB-4E03-8657-F7F5859F624D}" dt="2025-05-20T18:22:01.580" v="3546" actId="20577"/>
        <pc:sldMkLst>
          <pc:docMk/>
          <pc:sldMk cId="3736442764" sldId="493"/>
        </pc:sldMkLst>
        <pc:spChg chg="mod">
          <ac:chgData name="Social Cemadipe" userId="a43c7cc3-4707-44cb-be42-e0f907f48c24" providerId="ADAL" clId="{48EBB72B-94EB-4E03-8657-F7F5859F624D}" dt="2025-05-20T18:22:01.580" v="3546" actId="20577"/>
          <ac:spMkLst>
            <pc:docMk/>
            <pc:sldMk cId="3736442764" sldId="493"/>
            <ac:spMk id="3" creationId="{3E272BE9-A818-965B-57D0-9606EB8A7497}"/>
          </ac:spMkLst>
        </pc:spChg>
      </pc:sldChg>
      <pc:sldChg chg="addSp delSp modSp new mod ord setBg">
        <pc:chgData name="Social Cemadipe" userId="a43c7cc3-4707-44cb-be42-e0f907f48c24" providerId="ADAL" clId="{48EBB72B-94EB-4E03-8657-F7F5859F624D}" dt="2025-05-20T18:24:00.608" v="3557" actId="20577"/>
        <pc:sldMkLst>
          <pc:docMk/>
          <pc:sldMk cId="1497600554" sldId="494"/>
        </pc:sldMkLst>
        <pc:spChg chg="mod">
          <ac:chgData name="Social Cemadipe" userId="a43c7cc3-4707-44cb-be42-e0f907f48c24" providerId="ADAL" clId="{48EBB72B-94EB-4E03-8657-F7F5859F624D}" dt="2025-05-14T16:04:18.148" v="2790" actId="113"/>
          <ac:spMkLst>
            <pc:docMk/>
            <pc:sldMk cId="1497600554" sldId="494"/>
            <ac:spMk id="2" creationId="{17BC3BA3-CFF5-4D3D-6F3A-8EBA556F5289}"/>
          </ac:spMkLst>
        </pc:spChg>
        <pc:spChg chg="mod">
          <ac:chgData name="Social Cemadipe" userId="a43c7cc3-4707-44cb-be42-e0f907f48c24" providerId="ADAL" clId="{48EBB72B-94EB-4E03-8657-F7F5859F624D}" dt="2025-05-20T18:24:00.608" v="3557" actId="20577"/>
          <ac:spMkLst>
            <pc:docMk/>
            <pc:sldMk cId="1497600554" sldId="494"/>
            <ac:spMk id="3" creationId="{38130856-511B-94C9-9DE5-58C96B09074F}"/>
          </ac:spMkLst>
        </pc:spChg>
        <pc:spChg chg="add">
          <ac:chgData name="Social Cemadipe" userId="a43c7cc3-4707-44cb-be42-e0f907f48c24" providerId="ADAL" clId="{48EBB72B-94EB-4E03-8657-F7F5859F624D}" dt="2025-05-12T16:24:14.181" v="618" actId="26606"/>
          <ac:spMkLst>
            <pc:docMk/>
            <pc:sldMk cId="1497600554" sldId="494"/>
            <ac:spMk id="25" creationId="{1A44C337-3893-4B29-A265-B1329150B6AA}"/>
          </ac:spMkLst>
        </pc:spChg>
        <pc:spChg chg="add">
          <ac:chgData name="Social Cemadipe" userId="a43c7cc3-4707-44cb-be42-e0f907f48c24" providerId="ADAL" clId="{48EBB72B-94EB-4E03-8657-F7F5859F624D}" dt="2025-05-12T16:24:14.181" v="618" actId="26606"/>
          <ac:spMkLst>
            <pc:docMk/>
            <pc:sldMk cId="1497600554" sldId="494"/>
            <ac:spMk id="55" creationId="{AA5CD610-ED7C-4CED-A9A1-174432C88AF8}"/>
          </ac:spMkLst>
        </pc:spChg>
        <pc:spChg chg="add">
          <ac:chgData name="Social Cemadipe" userId="a43c7cc3-4707-44cb-be42-e0f907f48c24" providerId="ADAL" clId="{48EBB72B-94EB-4E03-8657-F7F5859F624D}" dt="2025-05-12T16:24:14.181" v="618" actId="26606"/>
          <ac:spMkLst>
            <pc:docMk/>
            <pc:sldMk cId="1497600554" sldId="494"/>
            <ac:spMk id="57" creationId="{0C4379BF-8C7A-480A-BC36-DA55D92A9356}"/>
          </ac:spMkLst>
        </pc:spChg>
        <pc:grpChg chg="add">
          <ac:chgData name="Social Cemadipe" userId="a43c7cc3-4707-44cb-be42-e0f907f48c24" providerId="ADAL" clId="{48EBB72B-94EB-4E03-8657-F7F5859F624D}" dt="2025-05-12T16:24:14.181" v="618" actId="26606"/>
          <ac:grpSpMkLst>
            <pc:docMk/>
            <pc:sldMk cId="1497600554" sldId="494"/>
            <ac:grpSpMk id="27" creationId="{81E0B358-1267-4844-8B3D-B7A279B4175A}"/>
          </ac:grpSpMkLst>
        </pc:grpChg>
        <pc:grpChg chg="add">
          <ac:chgData name="Social Cemadipe" userId="a43c7cc3-4707-44cb-be42-e0f907f48c24" providerId="ADAL" clId="{48EBB72B-94EB-4E03-8657-F7F5859F624D}" dt="2025-05-12T16:24:14.181" v="618" actId="26606"/>
          <ac:grpSpMkLst>
            <pc:docMk/>
            <pc:sldMk cId="1497600554" sldId="494"/>
            <ac:grpSpMk id="41" creationId="{AF44CA9C-80E8-44E1-A79C-D6EBFC73BCA0}"/>
          </ac:grpSpMkLst>
        </pc:grpChg>
        <pc:picChg chg="add mod ord">
          <ac:chgData name="Social Cemadipe" userId="a43c7cc3-4707-44cb-be42-e0f907f48c24" providerId="ADAL" clId="{48EBB72B-94EB-4E03-8657-F7F5859F624D}" dt="2025-05-12T16:24:14.181" v="618" actId="26606"/>
          <ac:picMkLst>
            <pc:docMk/>
            <pc:sldMk cId="1497600554" sldId="494"/>
            <ac:picMk id="4" creationId="{7CE92E27-645D-ED15-DBB7-B5B716E42CC0}"/>
          </ac:picMkLst>
        </pc:picChg>
      </pc:sldChg>
      <pc:sldChg chg="addSp delSp modSp new mod ord setBg setClrOvrMap">
        <pc:chgData name="Social Cemadipe" userId="a43c7cc3-4707-44cb-be42-e0f907f48c24" providerId="ADAL" clId="{48EBB72B-94EB-4E03-8657-F7F5859F624D}" dt="2025-05-14T16:04:23.986" v="2791" actId="113"/>
        <pc:sldMkLst>
          <pc:docMk/>
          <pc:sldMk cId="759717574" sldId="495"/>
        </pc:sldMkLst>
        <pc:spChg chg="mod">
          <ac:chgData name="Social Cemadipe" userId="a43c7cc3-4707-44cb-be42-e0f907f48c24" providerId="ADAL" clId="{48EBB72B-94EB-4E03-8657-F7F5859F624D}" dt="2025-05-14T16:04:23.986" v="2791" actId="113"/>
          <ac:spMkLst>
            <pc:docMk/>
            <pc:sldMk cId="759717574" sldId="495"/>
            <ac:spMk id="2" creationId="{33BC0CBE-4227-C58C-A903-E834AA2EE090}"/>
          </ac:spMkLst>
        </pc:spChg>
        <pc:spChg chg="mod">
          <ac:chgData name="Social Cemadipe" userId="a43c7cc3-4707-44cb-be42-e0f907f48c24" providerId="ADAL" clId="{48EBB72B-94EB-4E03-8657-F7F5859F624D}" dt="2025-05-13T20:21:42.863" v="2772" actId="27636"/>
          <ac:spMkLst>
            <pc:docMk/>
            <pc:sldMk cId="759717574" sldId="495"/>
            <ac:spMk id="3" creationId="{6BDE43F9-B3E4-C584-86AF-F41F1B864AA7}"/>
          </ac:spMkLst>
        </pc:spChg>
        <pc:spChg chg="add">
          <ac:chgData name="Social Cemadipe" userId="a43c7cc3-4707-44cb-be42-e0f907f48c24" providerId="ADAL" clId="{48EBB72B-94EB-4E03-8657-F7F5859F624D}" dt="2025-05-12T16:32:32.404" v="899" actId="26606"/>
          <ac:spMkLst>
            <pc:docMk/>
            <pc:sldMk cId="759717574" sldId="495"/>
            <ac:spMk id="86" creationId="{35879851-1A1D-4246-AAA1-C484E858337D}"/>
          </ac:spMkLst>
        </pc:spChg>
        <pc:picChg chg="add mod ord">
          <ac:chgData name="Social Cemadipe" userId="a43c7cc3-4707-44cb-be42-e0f907f48c24" providerId="ADAL" clId="{48EBB72B-94EB-4E03-8657-F7F5859F624D}" dt="2025-05-12T16:32:41.136" v="902" actId="1076"/>
          <ac:picMkLst>
            <pc:docMk/>
            <pc:sldMk cId="759717574" sldId="495"/>
            <ac:picMk id="4" creationId="{3590775C-4B1C-BCD4-36CA-A2B938B30C41}"/>
          </ac:picMkLst>
        </pc:picChg>
      </pc:sldChg>
      <pc:sldChg chg="modSp new mod">
        <pc:chgData name="Social Cemadipe" userId="a43c7cc3-4707-44cb-be42-e0f907f48c24" providerId="ADAL" clId="{48EBB72B-94EB-4E03-8657-F7F5859F624D}" dt="2025-05-14T16:05:00.133" v="2796" actId="113"/>
        <pc:sldMkLst>
          <pc:docMk/>
          <pc:sldMk cId="3292185642" sldId="496"/>
        </pc:sldMkLst>
        <pc:spChg chg="mod">
          <ac:chgData name="Social Cemadipe" userId="a43c7cc3-4707-44cb-be42-e0f907f48c24" providerId="ADAL" clId="{48EBB72B-94EB-4E03-8657-F7F5859F624D}" dt="2025-05-14T16:05:00.133" v="2796" actId="113"/>
          <ac:spMkLst>
            <pc:docMk/>
            <pc:sldMk cId="3292185642" sldId="496"/>
            <ac:spMk id="2" creationId="{EC4EEBFE-2210-30F4-7710-43E4140E7949}"/>
          </ac:spMkLst>
        </pc:spChg>
        <pc:spChg chg="mod">
          <ac:chgData name="Social Cemadipe" userId="a43c7cc3-4707-44cb-be42-e0f907f48c24" providerId="ADAL" clId="{48EBB72B-94EB-4E03-8657-F7F5859F624D}" dt="2025-05-12T16:52:43.301" v="1339" actId="255"/>
          <ac:spMkLst>
            <pc:docMk/>
            <pc:sldMk cId="3292185642" sldId="496"/>
            <ac:spMk id="3" creationId="{598ABCC9-005C-79A1-983E-9E00F8AC4F16}"/>
          </ac:spMkLst>
        </pc:spChg>
      </pc:sldChg>
      <pc:sldChg chg="delSp modSp new mod ord">
        <pc:chgData name="Social Cemadipe" userId="a43c7cc3-4707-44cb-be42-e0f907f48c24" providerId="ADAL" clId="{48EBB72B-94EB-4E03-8657-F7F5859F624D}" dt="2025-05-12T16:51:56.021" v="1332" actId="14100"/>
        <pc:sldMkLst>
          <pc:docMk/>
          <pc:sldMk cId="1687554033" sldId="497"/>
        </pc:sldMkLst>
        <pc:spChg chg="mod">
          <ac:chgData name="Social Cemadipe" userId="a43c7cc3-4707-44cb-be42-e0f907f48c24" providerId="ADAL" clId="{48EBB72B-94EB-4E03-8657-F7F5859F624D}" dt="2025-05-12T16:51:56.021" v="1332" actId="14100"/>
          <ac:spMkLst>
            <pc:docMk/>
            <pc:sldMk cId="1687554033" sldId="497"/>
            <ac:spMk id="3" creationId="{8E7459D4-5395-266A-6A2E-72396BFB7CC4}"/>
          </ac:spMkLst>
        </pc:spChg>
      </pc:sldChg>
      <pc:sldChg chg="delSp modSp new mod">
        <pc:chgData name="Social Cemadipe" userId="a43c7cc3-4707-44cb-be42-e0f907f48c24" providerId="ADAL" clId="{48EBB72B-94EB-4E03-8657-F7F5859F624D}" dt="2025-05-13T20:17:33.580" v="2732" actId="27636"/>
        <pc:sldMkLst>
          <pc:docMk/>
          <pc:sldMk cId="1083535672" sldId="498"/>
        </pc:sldMkLst>
        <pc:spChg chg="mod">
          <ac:chgData name="Social Cemadipe" userId="a43c7cc3-4707-44cb-be42-e0f907f48c24" providerId="ADAL" clId="{48EBB72B-94EB-4E03-8657-F7F5859F624D}" dt="2025-05-13T20:17:33.580" v="2732" actId="27636"/>
          <ac:spMkLst>
            <pc:docMk/>
            <pc:sldMk cId="1083535672" sldId="498"/>
            <ac:spMk id="3" creationId="{A1E50B17-48AA-BFED-224E-1CB4334C9201}"/>
          </ac:spMkLst>
        </pc:spChg>
      </pc:sldChg>
      <pc:sldChg chg="modSp new mod ord">
        <pc:chgData name="Social Cemadipe" userId="a43c7cc3-4707-44cb-be42-e0f907f48c24" providerId="ADAL" clId="{48EBB72B-94EB-4E03-8657-F7F5859F624D}" dt="2025-05-20T18:24:16.382" v="3559" actId="27636"/>
        <pc:sldMkLst>
          <pc:docMk/>
          <pc:sldMk cId="3803910874" sldId="499"/>
        </pc:sldMkLst>
        <pc:spChg chg="mod">
          <ac:chgData name="Social Cemadipe" userId="a43c7cc3-4707-44cb-be42-e0f907f48c24" providerId="ADAL" clId="{48EBB72B-94EB-4E03-8657-F7F5859F624D}" dt="2025-05-14T16:04:32.475" v="2792" actId="113"/>
          <ac:spMkLst>
            <pc:docMk/>
            <pc:sldMk cId="3803910874" sldId="499"/>
            <ac:spMk id="2" creationId="{04BE2668-70F1-77F0-B756-B24BC9AE3AC4}"/>
          </ac:spMkLst>
        </pc:spChg>
        <pc:spChg chg="mod">
          <ac:chgData name="Social Cemadipe" userId="a43c7cc3-4707-44cb-be42-e0f907f48c24" providerId="ADAL" clId="{48EBB72B-94EB-4E03-8657-F7F5859F624D}" dt="2025-05-20T18:24:16.382" v="3559" actId="27636"/>
          <ac:spMkLst>
            <pc:docMk/>
            <pc:sldMk cId="3803910874" sldId="499"/>
            <ac:spMk id="3" creationId="{BE302075-6898-322B-8E8A-26C017590375}"/>
          </ac:spMkLst>
        </pc:spChg>
      </pc:sldChg>
      <pc:sldChg chg="addSp modSp new mod setBg">
        <pc:chgData name="Social Cemadipe" userId="a43c7cc3-4707-44cb-be42-e0f907f48c24" providerId="ADAL" clId="{48EBB72B-94EB-4E03-8657-F7F5859F624D}" dt="2025-05-14T16:04:50.259" v="2795" actId="14100"/>
        <pc:sldMkLst>
          <pc:docMk/>
          <pc:sldMk cId="3093718223" sldId="500"/>
        </pc:sldMkLst>
        <pc:spChg chg="mod">
          <ac:chgData name="Social Cemadipe" userId="a43c7cc3-4707-44cb-be42-e0f907f48c24" providerId="ADAL" clId="{48EBB72B-94EB-4E03-8657-F7F5859F624D}" dt="2025-05-14T16:04:46.677" v="2794" actId="255"/>
          <ac:spMkLst>
            <pc:docMk/>
            <pc:sldMk cId="3093718223" sldId="500"/>
            <ac:spMk id="2" creationId="{918B41D4-7A4F-141D-3FC3-39F5724EF922}"/>
          </ac:spMkLst>
        </pc:spChg>
        <pc:spChg chg="mod">
          <ac:chgData name="Social Cemadipe" userId="a43c7cc3-4707-44cb-be42-e0f907f48c24" providerId="ADAL" clId="{48EBB72B-94EB-4E03-8657-F7F5859F624D}" dt="2025-05-14T16:04:50.259" v="2795" actId="14100"/>
          <ac:spMkLst>
            <pc:docMk/>
            <pc:sldMk cId="3093718223" sldId="500"/>
            <ac:spMk id="3" creationId="{903B7CFC-85B4-6CBD-F9F4-1FDF5A245B1B}"/>
          </ac:spMkLst>
        </pc:spChg>
        <pc:spChg chg="add">
          <ac:chgData name="Social Cemadipe" userId="a43c7cc3-4707-44cb-be42-e0f907f48c24" providerId="ADAL" clId="{48EBB72B-94EB-4E03-8657-F7F5859F624D}" dt="2025-05-13T19:27:24.167" v="1805" actId="26606"/>
          <ac:spMkLst>
            <pc:docMk/>
            <pc:sldMk cId="3093718223" sldId="500"/>
            <ac:spMk id="9" creationId="{3F4C104D-5F30-4811-9376-566B26E4719A}"/>
          </ac:spMkLst>
        </pc:spChg>
        <pc:spChg chg="add">
          <ac:chgData name="Social Cemadipe" userId="a43c7cc3-4707-44cb-be42-e0f907f48c24" providerId="ADAL" clId="{48EBB72B-94EB-4E03-8657-F7F5859F624D}" dt="2025-05-13T19:27:24.167" v="1805" actId="26606"/>
          <ac:spMkLst>
            <pc:docMk/>
            <pc:sldMk cId="3093718223" sldId="500"/>
            <ac:spMk id="11" creationId="{0815E34B-5D02-4E01-A936-E8E1C0AB6F12}"/>
          </ac:spMkLst>
        </pc:spChg>
        <pc:spChg chg="add">
          <ac:chgData name="Social Cemadipe" userId="a43c7cc3-4707-44cb-be42-e0f907f48c24" providerId="ADAL" clId="{48EBB72B-94EB-4E03-8657-F7F5859F624D}" dt="2025-05-13T19:27:24.167" v="1805" actId="26606"/>
          <ac:spMkLst>
            <pc:docMk/>
            <pc:sldMk cId="3093718223" sldId="500"/>
            <ac:spMk id="13" creationId="{7DE3414B-B032-4710-A468-D3285E38C5FF}"/>
          </ac:spMkLst>
        </pc:spChg>
        <pc:picChg chg="add mod">
          <ac:chgData name="Social Cemadipe" userId="a43c7cc3-4707-44cb-be42-e0f907f48c24" providerId="ADAL" clId="{48EBB72B-94EB-4E03-8657-F7F5859F624D}" dt="2025-05-13T19:27:42.638" v="1808" actId="14100"/>
          <ac:picMkLst>
            <pc:docMk/>
            <pc:sldMk cId="3093718223" sldId="500"/>
            <ac:picMk id="4" creationId="{99A2CBDE-E6C5-2116-4CBC-9DF0FE9A3B5E}"/>
          </ac:picMkLst>
        </pc:picChg>
      </pc:sldChg>
      <pc:sldChg chg="addSp delSp modSp new mod">
        <pc:chgData name="Social Cemadipe" userId="a43c7cc3-4707-44cb-be42-e0f907f48c24" providerId="ADAL" clId="{48EBB72B-94EB-4E03-8657-F7F5859F624D}" dt="2025-05-14T16:05:20.903" v="2797" actId="113"/>
        <pc:sldMkLst>
          <pc:docMk/>
          <pc:sldMk cId="2565183626" sldId="501"/>
        </pc:sldMkLst>
        <pc:spChg chg="mod">
          <ac:chgData name="Social Cemadipe" userId="a43c7cc3-4707-44cb-be42-e0f907f48c24" providerId="ADAL" clId="{48EBB72B-94EB-4E03-8657-F7F5859F624D}" dt="2025-05-14T16:05:20.903" v="2797" actId="113"/>
          <ac:spMkLst>
            <pc:docMk/>
            <pc:sldMk cId="2565183626" sldId="501"/>
            <ac:spMk id="2" creationId="{01DFB898-E2C1-30D6-ADA8-0F9709AE4F34}"/>
          </ac:spMkLst>
        </pc:spChg>
        <pc:spChg chg="mod">
          <ac:chgData name="Social Cemadipe" userId="a43c7cc3-4707-44cb-be42-e0f907f48c24" providerId="ADAL" clId="{48EBB72B-94EB-4E03-8657-F7F5859F624D}" dt="2025-05-13T20:22:46.085" v="2776" actId="255"/>
          <ac:spMkLst>
            <pc:docMk/>
            <pc:sldMk cId="2565183626" sldId="501"/>
            <ac:spMk id="3" creationId="{DF6A65E9-D771-42F3-AF7D-DCA58D873489}"/>
          </ac:spMkLst>
        </pc:spChg>
        <pc:spChg chg="add mod">
          <ac:chgData name="Social Cemadipe" userId="a43c7cc3-4707-44cb-be42-e0f907f48c24" providerId="ADAL" clId="{48EBB72B-94EB-4E03-8657-F7F5859F624D}" dt="2025-05-13T20:22:53.171" v="2778" actId="1076"/>
          <ac:spMkLst>
            <pc:docMk/>
            <pc:sldMk cId="2565183626" sldId="501"/>
            <ac:spMk id="4" creationId="{22E99514-7288-F65C-A3CF-FEC8F43086A3}"/>
          </ac:spMkLst>
        </pc:spChg>
        <pc:spChg chg="add mod">
          <ac:chgData name="Social Cemadipe" userId="a43c7cc3-4707-44cb-be42-e0f907f48c24" providerId="ADAL" clId="{48EBB72B-94EB-4E03-8657-F7F5859F624D}" dt="2025-05-13T20:23:08.031" v="2779" actId="1076"/>
          <ac:spMkLst>
            <pc:docMk/>
            <pc:sldMk cId="2565183626" sldId="501"/>
            <ac:spMk id="5" creationId="{05901BFA-19DC-A7E5-DDA9-906348B43961}"/>
          </ac:spMkLst>
        </pc:spChg>
      </pc:sldChg>
      <pc:sldChg chg="addSp delSp modSp new mod setBg">
        <pc:chgData name="Social Cemadipe" userId="a43c7cc3-4707-44cb-be42-e0f907f48c24" providerId="ADAL" clId="{48EBB72B-94EB-4E03-8657-F7F5859F624D}" dt="2025-05-13T20:23:32.899" v="2780" actId="255"/>
        <pc:sldMkLst>
          <pc:docMk/>
          <pc:sldMk cId="3843936115" sldId="502"/>
        </pc:sldMkLst>
        <pc:spChg chg="mod ord">
          <ac:chgData name="Social Cemadipe" userId="a43c7cc3-4707-44cb-be42-e0f907f48c24" providerId="ADAL" clId="{48EBB72B-94EB-4E03-8657-F7F5859F624D}" dt="2025-05-13T20:23:32.899" v="2780" actId="255"/>
          <ac:spMkLst>
            <pc:docMk/>
            <pc:sldMk cId="3843936115" sldId="502"/>
            <ac:spMk id="3" creationId="{07875CC3-76B5-9A96-FD5C-A486195CF022}"/>
          </ac:spMkLst>
        </pc:spChg>
        <pc:spChg chg="add del">
          <ac:chgData name="Social Cemadipe" userId="a43c7cc3-4707-44cb-be42-e0f907f48c24" providerId="ADAL" clId="{48EBB72B-94EB-4E03-8657-F7F5859F624D}" dt="2025-05-13T19:47:07.163" v="2097" actId="26606"/>
          <ac:spMkLst>
            <pc:docMk/>
            <pc:sldMk cId="3843936115" sldId="502"/>
            <ac:spMk id="24" creationId="{1A44C337-3893-4B29-A265-B1329150B6AA}"/>
          </ac:spMkLst>
        </pc:spChg>
        <pc:spChg chg="add del">
          <ac:chgData name="Social Cemadipe" userId="a43c7cc3-4707-44cb-be42-e0f907f48c24" providerId="ADAL" clId="{48EBB72B-94EB-4E03-8657-F7F5859F624D}" dt="2025-05-13T19:47:07.163" v="2097" actId="26606"/>
          <ac:spMkLst>
            <pc:docMk/>
            <pc:sldMk cId="3843936115" sldId="502"/>
            <ac:spMk id="39" creationId="{AA5CD610-ED7C-4CED-A9A1-174432C88AF8}"/>
          </ac:spMkLst>
        </pc:spChg>
        <pc:spChg chg="add del">
          <ac:chgData name="Social Cemadipe" userId="a43c7cc3-4707-44cb-be42-e0f907f48c24" providerId="ADAL" clId="{48EBB72B-94EB-4E03-8657-F7F5859F624D}" dt="2025-05-13T19:47:07.163" v="2097" actId="26606"/>
          <ac:spMkLst>
            <pc:docMk/>
            <pc:sldMk cId="3843936115" sldId="502"/>
            <ac:spMk id="41" creationId="{0C4379BF-8C7A-480A-BC36-DA55D92A9356}"/>
          </ac:spMkLst>
        </pc:spChg>
        <pc:grpChg chg="add del">
          <ac:chgData name="Social Cemadipe" userId="a43c7cc3-4707-44cb-be42-e0f907f48c24" providerId="ADAL" clId="{48EBB72B-94EB-4E03-8657-F7F5859F624D}" dt="2025-05-13T19:47:07.163" v="2097" actId="26606"/>
          <ac:grpSpMkLst>
            <pc:docMk/>
            <pc:sldMk cId="3843936115" sldId="502"/>
            <ac:grpSpMk id="25" creationId="{AF44CA9C-80E8-44E1-A79C-D6EBFC73BCA0}"/>
          </ac:grpSpMkLst>
        </pc:grpChg>
        <pc:grpChg chg="add del">
          <ac:chgData name="Social Cemadipe" userId="a43c7cc3-4707-44cb-be42-e0f907f48c24" providerId="ADAL" clId="{48EBB72B-94EB-4E03-8657-F7F5859F624D}" dt="2025-05-13T19:47:07.163" v="2097" actId="26606"/>
          <ac:grpSpMkLst>
            <pc:docMk/>
            <pc:sldMk cId="3843936115" sldId="502"/>
            <ac:grpSpMk id="38" creationId="{81E0B358-1267-4844-8B3D-B7A279B4175A}"/>
          </ac:grpSpMkLst>
        </pc:grpChg>
        <pc:picChg chg="add mod">
          <ac:chgData name="Social Cemadipe" userId="a43c7cc3-4707-44cb-be42-e0f907f48c24" providerId="ADAL" clId="{48EBB72B-94EB-4E03-8657-F7F5859F624D}" dt="2025-05-13T19:47:07.163" v="2097" actId="26606"/>
          <ac:picMkLst>
            <pc:docMk/>
            <pc:sldMk cId="3843936115" sldId="502"/>
            <ac:picMk id="4" creationId="{A3B1B6D2-381A-8075-D31E-FB9B2A26E9C2}"/>
          </ac:picMkLst>
        </pc:picChg>
      </pc:sldChg>
      <pc:sldChg chg="addSp delSp modSp new mod setBg">
        <pc:chgData name="Social Cemadipe" userId="a43c7cc3-4707-44cb-be42-e0f907f48c24" providerId="ADAL" clId="{48EBB72B-94EB-4E03-8657-F7F5859F624D}" dt="2025-05-14T16:05:42.423" v="2799" actId="207"/>
        <pc:sldMkLst>
          <pc:docMk/>
          <pc:sldMk cId="2454890231" sldId="503"/>
        </pc:sldMkLst>
        <pc:spChg chg="mod">
          <ac:chgData name="Social Cemadipe" userId="a43c7cc3-4707-44cb-be42-e0f907f48c24" providerId="ADAL" clId="{48EBB72B-94EB-4E03-8657-F7F5859F624D}" dt="2025-05-14T16:05:42.423" v="2799" actId="207"/>
          <ac:spMkLst>
            <pc:docMk/>
            <pc:sldMk cId="2454890231" sldId="503"/>
            <ac:spMk id="2" creationId="{FF4847FF-0892-A0C3-1C87-8A97D64B4832}"/>
          </ac:spMkLst>
        </pc:spChg>
        <pc:spChg chg="mod ord">
          <ac:chgData name="Social Cemadipe" userId="a43c7cc3-4707-44cb-be42-e0f907f48c24" providerId="ADAL" clId="{48EBB72B-94EB-4E03-8657-F7F5859F624D}" dt="2025-05-13T20:00:03.353" v="2275" actId="255"/>
          <ac:spMkLst>
            <pc:docMk/>
            <pc:sldMk cId="2454890231" sldId="503"/>
            <ac:spMk id="3" creationId="{2749D8EF-2162-6509-5FE4-C26EA6E0038E}"/>
          </ac:spMkLst>
        </pc:spChg>
        <pc:spChg chg="add">
          <ac:chgData name="Social Cemadipe" userId="a43c7cc3-4707-44cb-be42-e0f907f48c24" providerId="ADAL" clId="{48EBB72B-94EB-4E03-8657-F7F5859F624D}" dt="2025-05-13T19:59:32.857" v="2270" actId="26606"/>
          <ac:spMkLst>
            <pc:docMk/>
            <pc:sldMk cId="2454890231" sldId="503"/>
            <ac:spMk id="47" creationId="{93262980-E907-4930-9E6E-3DC2025CE757}"/>
          </ac:spMkLst>
        </pc:spChg>
        <pc:spChg chg="add">
          <ac:chgData name="Social Cemadipe" userId="a43c7cc3-4707-44cb-be42-e0f907f48c24" providerId="ADAL" clId="{48EBB72B-94EB-4E03-8657-F7F5859F624D}" dt="2025-05-13T19:59:32.857" v="2270" actId="26606"/>
          <ac:spMkLst>
            <pc:docMk/>
            <pc:sldMk cId="2454890231" sldId="503"/>
            <ac:spMk id="49" creationId="{AFD53EBD-B361-45AD-8ABF-9270B20B4AFE}"/>
          </ac:spMkLst>
        </pc:spChg>
        <pc:spChg chg="add">
          <ac:chgData name="Social Cemadipe" userId="a43c7cc3-4707-44cb-be42-e0f907f48c24" providerId="ADAL" clId="{48EBB72B-94EB-4E03-8657-F7F5859F624D}" dt="2025-05-13T19:59:32.857" v="2270" actId="26606"/>
          <ac:spMkLst>
            <pc:docMk/>
            <pc:sldMk cId="2454890231" sldId="503"/>
            <ac:spMk id="51" creationId="{DA1A4CE7-6399-4B37-ACE2-CFC4B4077B51}"/>
          </ac:spMkLst>
        </pc:spChg>
        <pc:picChg chg="add mod ord">
          <ac:chgData name="Social Cemadipe" userId="a43c7cc3-4707-44cb-be42-e0f907f48c24" providerId="ADAL" clId="{48EBB72B-94EB-4E03-8657-F7F5859F624D}" dt="2025-05-13T20:00:12.512" v="2276" actId="14100"/>
          <ac:picMkLst>
            <pc:docMk/>
            <pc:sldMk cId="2454890231" sldId="503"/>
            <ac:picMk id="5" creationId="{24EB51AD-2009-862A-E07F-7E3DA2F15717}"/>
          </ac:picMkLst>
        </pc:picChg>
      </pc:sldChg>
      <pc:sldChg chg="modSp new mod">
        <pc:chgData name="Social Cemadipe" userId="a43c7cc3-4707-44cb-be42-e0f907f48c24" providerId="ADAL" clId="{48EBB72B-94EB-4E03-8657-F7F5859F624D}" dt="2025-05-20T18:26:41.064" v="3576" actId="255"/>
        <pc:sldMkLst>
          <pc:docMk/>
          <pc:sldMk cId="779293215" sldId="504"/>
        </pc:sldMkLst>
        <pc:spChg chg="mod">
          <ac:chgData name="Social Cemadipe" userId="a43c7cc3-4707-44cb-be42-e0f907f48c24" providerId="ADAL" clId="{48EBB72B-94EB-4E03-8657-F7F5859F624D}" dt="2025-05-14T16:06:00.878" v="2802" actId="255"/>
          <ac:spMkLst>
            <pc:docMk/>
            <pc:sldMk cId="779293215" sldId="504"/>
            <ac:spMk id="2" creationId="{98D26E2A-28BE-E2C2-E58A-0417E74B6820}"/>
          </ac:spMkLst>
        </pc:spChg>
        <pc:spChg chg="mod">
          <ac:chgData name="Social Cemadipe" userId="a43c7cc3-4707-44cb-be42-e0f907f48c24" providerId="ADAL" clId="{48EBB72B-94EB-4E03-8657-F7F5859F624D}" dt="2025-05-20T18:26:41.064" v="3576" actId="255"/>
          <ac:spMkLst>
            <pc:docMk/>
            <pc:sldMk cId="779293215" sldId="504"/>
            <ac:spMk id="3" creationId="{3512B9AC-DCA1-C96E-6A29-7BC107C637B8}"/>
          </ac:spMkLst>
        </pc:spChg>
      </pc:sldChg>
      <pc:sldChg chg="addSp modSp new mod setBg">
        <pc:chgData name="Social Cemadipe" userId="a43c7cc3-4707-44cb-be42-e0f907f48c24" providerId="ADAL" clId="{48EBB72B-94EB-4E03-8657-F7F5859F624D}" dt="2025-05-13T20:24:23.752" v="2785" actId="255"/>
        <pc:sldMkLst>
          <pc:docMk/>
          <pc:sldMk cId="2843964002" sldId="505"/>
        </pc:sldMkLst>
        <pc:spChg chg="mod">
          <ac:chgData name="Social Cemadipe" userId="a43c7cc3-4707-44cb-be42-e0f907f48c24" providerId="ADAL" clId="{48EBB72B-94EB-4E03-8657-F7F5859F624D}" dt="2025-05-13T20:24:23.752" v="2785" actId="255"/>
          <ac:spMkLst>
            <pc:docMk/>
            <pc:sldMk cId="2843964002" sldId="505"/>
            <ac:spMk id="2" creationId="{7C7B2966-39AE-5326-2C48-582EE3ED8E6A}"/>
          </ac:spMkLst>
        </pc:spChg>
        <pc:spChg chg="mod">
          <ac:chgData name="Social Cemadipe" userId="a43c7cc3-4707-44cb-be42-e0f907f48c24" providerId="ADAL" clId="{48EBB72B-94EB-4E03-8657-F7F5859F624D}" dt="2025-05-13T20:24:11.404" v="2783" actId="255"/>
          <ac:spMkLst>
            <pc:docMk/>
            <pc:sldMk cId="2843964002" sldId="505"/>
            <ac:spMk id="3" creationId="{A750B762-772A-11BA-EA11-E4A7E006C032}"/>
          </ac:spMkLst>
        </pc:spChg>
        <pc:spChg chg="add">
          <ac:chgData name="Social Cemadipe" userId="a43c7cc3-4707-44cb-be42-e0f907f48c24" providerId="ADAL" clId="{48EBB72B-94EB-4E03-8657-F7F5859F624D}" dt="2025-05-13T20:09:49.865" v="2517" actId="26606"/>
          <ac:spMkLst>
            <pc:docMk/>
            <pc:sldMk cId="2843964002" sldId="505"/>
            <ac:spMk id="9" creationId="{93262980-E907-4930-9E6E-3DC2025CE757}"/>
          </ac:spMkLst>
        </pc:spChg>
        <pc:spChg chg="add">
          <ac:chgData name="Social Cemadipe" userId="a43c7cc3-4707-44cb-be42-e0f907f48c24" providerId="ADAL" clId="{48EBB72B-94EB-4E03-8657-F7F5859F624D}" dt="2025-05-13T20:09:49.865" v="2517" actId="26606"/>
          <ac:spMkLst>
            <pc:docMk/>
            <pc:sldMk cId="2843964002" sldId="505"/>
            <ac:spMk id="11" creationId="{AFD53EBD-B361-45AD-8ABF-9270B20B4AFE}"/>
          </ac:spMkLst>
        </pc:spChg>
        <pc:spChg chg="add">
          <ac:chgData name="Social Cemadipe" userId="a43c7cc3-4707-44cb-be42-e0f907f48c24" providerId="ADAL" clId="{48EBB72B-94EB-4E03-8657-F7F5859F624D}" dt="2025-05-13T20:09:49.865" v="2517" actId="26606"/>
          <ac:spMkLst>
            <pc:docMk/>
            <pc:sldMk cId="2843964002" sldId="505"/>
            <ac:spMk id="13" creationId="{DA1A4CE7-6399-4B37-ACE2-CFC4B4077B51}"/>
          </ac:spMkLst>
        </pc:spChg>
        <pc:picChg chg="add mod">
          <ac:chgData name="Social Cemadipe" userId="a43c7cc3-4707-44cb-be42-e0f907f48c24" providerId="ADAL" clId="{48EBB72B-94EB-4E03-8657-F7F5859F624D}" dt="2025-05-13T20:11:31.562" v="2553" actId="14100"/>
          <ac:picMkLst>
            <pc:docMk/>
            <pc:sldMk cId="2843964002" sldId="505"/>
            <ac:picMk id="4" creationId="{1A367EE2-648C-6B21-85F3-3AC435037211}"/>
          </ac:picMkLst>
        </pc:picChg>
      </pc:sldChg>
      <pc:sldChg chg="delSp modSp new mod">
        <pc:chgData name="Social Cemadipe" userId="a43c7cc3-4707-44cb-be42-e0f907f48c24" providerId="ADAL" clId="{48EBB72B-94EB-4E03-8657-F7F5859F624D}" dt="2025-05-15T16:18:46.317" v="3509" actId="113"/>
        <pc:sldMkLst>
          <pc:docMk/>
          <pc:sldMk cId="1265316741" sldId="506"/>
        </pc:sldMkLst>
        <pc:spChg chg="mod">
          <ac:chgData name="Social Cemadipe" userId="a43c7cc3-4707-44cb-be42-e0f907f48c24" providerId="ADAL" clId="{48EBB72B-94EB-4E03-8657-F7F5859F624D}" dt="2025-05-15T16:18:46.317" v="3509" actId="113"/>
          <ac:spMkLst>
            <pc:docMk/>
            <pc:sldMk cId="1265316741" sldId="506"/>
            <ac:spMk id="3" creationId="{CC9BE3F7-F3AF-4258-0AE8-6C11592A9B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4412B-30DE-4794-9AD4-AB462DCB63AB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E5CB1-091F-43EF-A133-B71A696DEE7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55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13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16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938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689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843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92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583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612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234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75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3856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489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1754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909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34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17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E553F-73C1-487B-958E-DE3E16FF75ED}" type="datetimeFigureOut">
              <a:rPr lang="pt-BR" smtClean="0"/>
              <a:pPr/>
              <a:t>20/05/2025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2A13B1E-D31E-4A3F-A872-787DCA07DA2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37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kdfrases.com/frase/13450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toestegyn@gmail.com" TargetMode="External"/><Relationship Id="rId2" Type="http://schemas.openxmlformats.org/officeDocument/2006/relationships/hyperlink" Target="mailto:constcs@semas.goiania.go.gov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tlestegyn@gmail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pgnorte@gmail.com" TargetMode="External"/><Relationship Id="rId2" Type="http://schemas.openxmlformats.org/officeDocument/2006/relationships/hyperlink" Target="mailto:ctc-goiania@outlook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onselhonoroeste@hotmail.co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cef.org/brazil/relatorios/panorama-da-violencia-letal-e-sexual-contra-criancas-e-adolescentes-no-brasil-2021-2023" TargetMode="External"/><Relationship Id="rId2" Type="http://schemas.openxmlformats.org/officeDocument/2006/relationships/hyperlink" Target="https://www.unicef.org/brazil/comunicados-de-imprensa/violencia-contra-criancas-e-adolescentes-esta-amplamente-disseminada-e-e-afeta-milhoes-em-todo-o-mund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ds.gov.br/webarquivos/arquivo/assistencia_social/cartilha_paif_2511.pdf" TargetMode="External"/><Relationship Id="rId5" Type="http://schemas.openxmlformats.org/officeDocument/2006/relationships/hyperlink" Target="https://saude.goiania.go.gov.br/" TargetMode="External"/><Relationship Id="rId4" Type="http://schemas.openxmlformats.org/officeDocument/2006/relationships/hyperlink" Target="https://www.goiania.go.gov.br/sedhs/conselho-tutelar-centro-sul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/>
              <a:t>PROGRAMA PROTEGE </a:t>
            </a: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2000" b="1" dirty="0"/>
              <a:t>Capacitação de agentes Comunitário de saúde e endemias para enfretamento da violência sexual de mulheres e crianças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83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42109"/>
            <a:ext cx="10515600" cy="5234854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</a:rPr>
              <a:t>“</a:t>
            </a:r>
          </a:p>
          <a:p>
            <a:endParaRPr lang="pt-BR" i="1" u="sng" dirty="0">
              <a:latin typeface="arial" panose="020B0604020202020204" pitchFamily="34" charset="0"/>
              <a:hlinkClick r:id="rId2"/>
            </a:endParaRPr>
          </a:p>
          <a:p>
            <a:r>
              <a:rPr lang="pt-BR" sz="2400" i="1" u="sng" dirty="0">
                <a:latin typeface="arial" panose="020B0604020202020204" pitchFamily="34" charset="0"/>
                <a:hlinkClick r:id="rId2"/>
              </a:rPr>
              <a:t>Enquanto a sociedade feliz não chega, que haja pelo menos fragmentos de futuro em que a alegria é servida como sacramento, para que as crianças aprendam que o mundo pode ser diferente. Que a </a:t>
            </a:r>
            <a:r>
              <a:rPr lang="pt-BR" sz="2400" i="1" u="sng" dirty="0" err="1">
                <a:latin typeface="arial" panose="020B0604020202020204" pitchFamily="34" charset="0"/>
                <a:hlinkClick r:id="rId2"/>
              </a:rPr>
              <a:t>escola,e</a:t>
            </a:r>
            <a:r>
              <a:rPr lang="pt-BR" sz="2400" i="1" u="sng" dirty="0">
                <a:latin typeface="arial" panose="020B0604020202020204" pitchFamily="34" charset="0"/>
                <a:hlinkClick r:id="rId2"/>
              </a:rPr>
              <a:t> a sociedade, sejam fragmentos do futuro...</a:t>
            </a:r>
            <a:r>
              <a:rPr lang="pt-BR" sz="2400" i="1" u="sng" dirty="0">
                <a:latin typeface="arial" panose="020B0604020202020204" pitchFamily="34" charset="0"/>
              </a:rPr>
              <a:t>”</a:t>
            </a:r>
            <a:r>
              <a:rPr lang="pt-BR" sz="2400" b="1" dirty="0">
                <a:latin typeface="arial" panose="020B0604020202020204" pitchFamily="34" charset="0"/>
              </a:rPr>
              <a:t> </a:t>
            </a:r>
            <a:endParaRPr lang="pt-BR" sz="2400" dirty="0">
              <a:latin typeface="Arial" panose="020B0604020202020204" pitchFamily="34" charset="0"/>
            </a:endParaRPr>
          </a:p>
          <a:p>
            <a:pPr marL="0" indent="0" algn="r">
              <a:buNone/>
            </a:pPr>
            <a:br>
              <a:rPr lang="pt-BR" sz="2400" dirty="0"/>
            </a:br>
            <a:endParaRPr lang="pt-BR" sz="2400" dirty="0"/>
          </a:p>
          <a:p>
            <a:pPr marL="0" indent="0" algn="r">
              <a:buNone/>
            </a:pPr>
            <a:endParaRPr lang="pt-BR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b="1" dirty="0">
                <a:solidFill>
                  <a:srgbClr val="222222"/>
                </a:solidFill>
                <a:latin typeface="arial" panose="020B0604020202020204" pitchFamily="34" charset="0"/>
              </a:rPr>
              <a:t> (Rubem Alves)</a:t>
            </a:r>
            <a:endParaRPr lang="pt-B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9887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893A0-5BF5-B35B-F9AB-9D9F27D97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161" y="423219"/>
            <a:ext cx="8911687" cy="1280890"/>
          </a:xfrm>
        </p:spPr>
        <p:txBody>
          <a:bodyPr/>
          <a:lstStyle/>
          <a:p>
            <a:r>
              <a:rPr lang="pt-BR" b="1" dirty="0"/>
              <a:t>Dados da violência contra criança e adolescentes no mundo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9C82A9-BDAA-0F7C-C1A4-3EEF870B5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5" y="1704109"/>
            <a:ext cx="10119157" cy="4932217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pt-BR" sz="2200" dirty="0"/>
              <a:t>A cada quatro minutos, em algum lugar do mundo, um menino ou menina morre em decorrência de um ato de violência.</a:t>
            </a:r>
          </a:p>
          <a:p>
            <a:pPr>
              <a:spcBef>
                <a:spcPts val="2400"/>
              </a:spcBef>
            </a:pPr>
            <a:r>
              <a:rPr lang="pt-BR" sz="2200" dirty="0"/>
              <a:t>Quase 90 milhões de meninos e meninas vivos já sofreram episódios de violência sexual.</a:t>
            </a:r>
          </a:p>
          <a:p>
            <a:pPr>
              <a:spcBef>
                <a:spcPts val="2400"/>
              </a:spcBef>
            </a:pPr>
            <a:r>
              <a:rPr lang="pt-BR" sz="2200" dirty="0"/>
              <a:t>650 milhões de meninas e mulheres (1 de cada 5) vivas foram vítimas de violência sexual na infância. Destas, mais de 370 milhões (1 de cada 8) sofreram violação ou agressão sexual.</a:t>
            </a:r>
          </a:p>
          <a:p>
            <a:pPr>
              <a:spcBef>
                <a:spcPts val="2400"/>
              </a:spcBef>
            </a:pPr>
            <a:r>
              <a:rPr lang="pt-BR" sz="2200" dirty="0"/>
              <a:t> Em contextos vulneráveis, as meninas enfrentam um risco maior, já que a prevalência de violações e agressões sexuais na infância é ligeiramente superior (1 a cada 4).</a:t>
            </a:r>
          </a:p>
        </p:txBody>
      </p:sp>
    </p:spTree>
    <p:extLst>
      <p:ext uri="{BB962C8B-B14F-4D97-AF65-F5344CB8AC3E}">
        <p14:creationId xmlns:p14="http://schemas.microsoft.com/office/powerpoint/2010/main" val="139906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939B73-6DC9-6615-3AC1-284487F49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327" y="513184"/>
            <a:ext cx="10202285" cy="53980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pt-BR" sz="2400" dirty="0"/>
              <a:t>  Quase 50 milhões de mulheres adolescentes de 15 a 19 anos (1 a cada 6) foram vítimas de violência física ou sexual por parte de seus maridos ou companheiros no último ano.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Entre 410 e 530 milhões de meninos e homens (aproximadamente 1 a cada 7) foram vítimas de violência sexual na infância. Destes, entre 240 e 310 milhões (aproximadamente 1 de cada 11) foram violados ou agredidos sexualmente.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1,6 bilhão de meninos e meninas (2 a cada 3) sofrem castigos violentos de maneira habitual em seus lares; mais de dois terços são vítimas tanto de castigos físicos como de agressões psicológicas.</a:t>
            </a:r>
          </a:p>
        </p:txBody>
      </p:sp>
    </p:spTree>
    <p:extLst>
      <p:ext uri="{BB962C8B-B14F-4D97-AF65-F5344CB8AC3E}">
        <p14:creationId xmlns:p14="http://schemas.microsoft.com/office/powerpoint/2010/main" val="173563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E50B17-48AA-BFED-224E-1CB4334C9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564" y="249382"/>
            <a:ext cx="9939048" cy="6608618"/>
          </a:xfrm>
        </p:spPr>
        <p:txBody>
          <a:bodyPr>
            <a:normAutofit/>
          </a:bodyPr>
          <a:lstStyle/>
          <a:p>
            <a:endParaRPr lang="pt-BR" dirty="0"/>
          </a:p>
          <a:p>
            <a:pPr>
              <a:spcBef>
                <a:spcPts val="2400"/>
              </a:spcBef>
            </a:pPr>
            <a:r>
              <a:rPr lang="pt-BR" sz="2400" dirty="0"/>
              <a:t>A cada ano, a violência tira a vida de, pelo menos, 130 mil crianças e adolescentes menores de 20 anos.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 Os meninos correm um risco maior de morrer por causa da violência: 3 em cada 4 crianças e adolescentes mortos por violência eram meninos.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 O risco de morrer por um ato de violência aumenta drasticamente no final da adolescência: 7 em cada 10 meninos e meninas mortos por causa da violência tinham entre 15 e 19 anos, a maioria do sexo masculino.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 Cerca de 550 milhões de meninos e meninas (aproximadamente 1 a cada 4) vivem em um lar onde a mãe já foi vítima de atos de violência causados pelo companheiro. Fonte UNICEF,2024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353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7B045-561D-7972-5412-7091287A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Dados da violência contra criança e adolescentes no território brasileiro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4AF08F-7A7F-0E07-79E3-954833CA6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5" y="2133600"/>
            <a:ext cx="10119157" cy="4416490"/>
          </a:xfrm>
        </p:spPr>
        <p:txBody>
          <a:bodyPr>
            <a:noAutofit/>
          </a:bodyPr>
          <a:lstStyle/>
          <a:p>
            <a:r>
              <a:rPr lang="pt-BR" sz="2000" dirty="0"/>
              <a:t>15.101 vítimas letais de Mortes Violentas Intencionais (MVI) e 164.199 vítimas de estupro e estupro de vulnerável entre 0 e 19 anos. </a:t>
            </a:r>
          </a:p>
          <a:p>
            <a:r>
              <a:rPr lang="pt-BR" sz="2000" dirty="0"/>
              <a:t>4 941Homicídios de crianças e adolescentes de 10 a 19 anos de idade</a:t>
            </a:r>
          </a:p>
          <a:p>
            <a:r>
              <a:rPr lang="pt-BR" sz="2000" dirty="0"/>
              <a:t>26 364 Número de denúncias de abuso sexual contra crianças e adolescentes -2022</a:t>
            </a:r>
          </a:p>
          <a:p>
            <a:r>
              <a:rPr lang="pt-BR" sz="2000" dirty="0"/>
              <a:t>11 556 Adolescentes e jovens em medida socioeducativa fechada -2023</a:t>
            </a:r>
          </a:p>
          <a:p>
            <a:r>
              <a:rPr lang="pt-BR" sz="2000" dirty="0"/>
              <a:t>15 864 Total de casamentos envolvendo crianças e adolescentes abaixo de 18 anos -2022</a:t>
            </a:r>
          </a:p>
          <a:p>
            <a:r>
              <a:rPr lang="pt-BR" sz="2000" dirty="0"/>
              <a:t>1 881 049 Crianças e adolescentes em situação de trabalho infantil -2022</a:t>
            </a:r>
          </a:p>
        </p:txBody>
      </p:sp>
    </p:spTree>
    <p:extLst>
      <p:ext uri="{BB962C8B-B14F-4D97-AF65-F5344CB8AC3E}">
        <p14:creationId xmlns:p14="http://schemas.microsoft.com/office/powerpoint/2010/main" val="105274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529029-BFCA-096A-3532-E0C71A654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37" y="167951"/>
            <a:ext cx="10174576" cy="6690049"/>
          </a:xfrm>
        </p:spPr>
        <p:txBody>
          <a:bodyPr>
            <a:noAutofit/>
          </a:bodyPr>
          <a:lstStyle/>
          <a:p>
            <a:r>
              <a:rPr lang="pt-BR" sz="2200" dirty="0"/>
              <a:t>Mais de </a:t>
            </a:r>
            <a:r>
              <a:rPr lang="pt-BR" sz="2200" b="1" dirty="0"/>
              <a:t>15 mil </a:t>
            </a:r>
            <a:r>
              <a:rPr lang="pt-BR" sz="2200" dirty="0"/>
              <a:t>crianças e adolescentes (0 a 19 anos) foram mortos de forma violenta no país. UNICEF</a:t>
            </a:r>
          </a:p>
          <a:p>
            <a:r>
              <a:rPr lang="pt-BR" sz="2200" dirty="0"/>
              <a:t>Cerca de </a:t>
            </a:r>
            <a:r>
              <a:rPr lang="pt-BR" sz="2200" b="1" dirty="0"/>
              <a:t>165 mil </a:t>
            </a:r>
            <a:r>
              <a:rPr lang="pt-BR" sz="2200" dirty="0"/>
              <a:t>casos de violência sexual foram registrados contra meninas e meninos até 19 anos. UNICEF</a:t>
            </a:r>
          </a:p>
          <a:p>
            <a:pPr>
              <a:spcBef>
                <a:spcPts val="2400"/>
              </a:spcBef>
            </a:pPr>
            <a:r>
              <a:rPr lang="pt-BR" sz="2200" dirty="0"/>
              <a:t>As crianças mais novas estão cada vez mais vulneráveis: houve um aumento de</a:t>
            </a:r>
            <a:r>
              <a:rPr lang="pt-BR" sz="2200" b="1" dirty="0"/>
              <a:t> 23,5% </a:t>
            </a:r>
            <a:r>
              <a:rPr lang="pt-BR" sz="2200" dirty="0"/>
              <a:t>nos registros de estupro contra crianças de até 4 anos e de </a:t>
            </a:r>
            <a:r>
              <a:rPr lang="pt-BR" sz="2200" b="1" dirty="0"/>
              <a:t>17,3% </a:t>
            </a:r>
            <a:r>
              <a:rPr lang="pt-BR" sz="2200" dirty="0"/>
              <a:t>entre aquelas com 5 a 9 anos, entre 2022 e 2023.UNICEF</a:t>
            </a:r>
          </a:p>
          <a:p>
            <a:r>
              <a:rPr lang="pt-BR" sz="2200" dirty="0"/>
              <a:t>Em 2023, </a:t>
            </a:r>
            <a:r>
              <a:rPr lang="pt-BR" sz="2200" b="1" dirty="0"/>
              <a:t>22.930</a:t>
            </a:r>
            <a:r>
              <a:rPr lang="pt-BR" sz="2200" dirty="0"/>
              <a:t> crianças de até 9 anos foram vítimas de violência sexual, um crescimento significativo em relação aos </a:t>
            </a:r>
            <a:r>
              <a:rPr lang="pt-BR" sz="2200" b="1" dirty="0"/>
              <a:t>17.253</a:t>
            </a:r>
            <a:r>
              <a:rPr lang="pt-BR" sz="2200" dirty="0"/>
              <a:t> casos registrados em 2021.UNICEF</a:t>
            </a:r>
          </a:p>
          <a:p>
            <a:r>
              <a:rPr lang="pt-BR" sz="2200" dirty="0"/>
              <a:t>A maioria das vítimas de violência sexual são meninas, representando </a:t>
            </a:r>
            <a:r>
              <a:rPr lang="pt-BR" sz="2200" b="1" dirty="0"/>
              <a:t>87,3% </a:t>
            </a:r>
            <a:r>
              <a:rPr lang="pt-BR" sz="2200" dirty="0"/>
              <a:t>dos casos nos últimos três anos. UNICEF</a:t>
            </a:r>
          </a:p>
          <a:p>
            <a:r>
              <a:rPr lang="pt-BR" sz="2200" dirty="0"/>
              <a:t>Entre as crianças de até 9 anos que foram vítimas de morte violenta, cerca de 50% dos casos ocorreram dentro de casa, e 82,1% dos agressores eram pessoas conhecidas da vítima, evidenciando a prevalência da violência doméstica. UNICEF</a:t>
            </a:r>
          </a:p>
        </p:txBody>
      </p:sp>
    </p:spTree>
    <p:extLst>
      <p:ext uri="{BB962C8B-B14F-4D97-AF65-F5344CB8AC3E}">
        <p14:creationId xmlns:p14="http://schemas.microsoft.com/office/powerpoint/2010/main" val="374610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BBE05-EFC4-1E78-8A94-029AECF3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383" y="304800"/>
            <a:ext cx="8969230" cy="1600200"/>
          </a:xfrm>
        </p:spPr>
        <p:txBody>
          <a:bodyPr>
            <a:normAutofit/>
          </a:bodyPr>
          <a:lstStyle/>
          <a:p>
            <a:r>
              <a:rPr lang="pt-BR" b="1" dirty="0"/>
              <a:t>Violência contra crianças adolescentes no estado de Goiás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261C4E-5A02-ACCC-96FC-67A885092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291" y="1676400"/>
            <a:ext cx="10008321" cy="4876800"/>
          </a:xfrm>
        </p:spPr>
        <p:txBody>
          <a:bodyPr>
            <a:normAutofit fontScale="92500"/>
          </a:bodyPr>
          <a:lstStyle/>
          <a:p>
            <a:r>
              <a:rPr lang="pt-BR" sz="2800" b="1" dirty="0"/>
              <a:t>Violência Física em Goiânia (2014–2023)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De acordo com o Boletim Epidemiológico nº 02/2024 da Secretaria Municipal de Saúde de Goiânia, entre 2014 e 2023 foram notificados </a:t>
            </a:r>
            <a:r>
              <a:rPr lang="pt-BR" sz="2400" b="1" dirty="0"/>
              <a:t>2.593</a:t>
            </a:r>
            <a:r>
              <a:rPr lang="pt-BR" sz="2400" dirty="0"/>
              <a:t> casos de violência física contra menores de 20 anos residentes na cidade.</a:t>
            </a:r>
          </a:p>
          <a:p>
            <a:pPr>
              <a:spcBef>
                <a:spcPts val="2400"/>
              </a:spcBef>
            </a:pPr>
            <a:r>
              <a:rPr lang="pt-BR" sz="2400" b="1" dirty="0"/>
              <a:t>Morte violenta </a:t>
            </a:r>
            <a:r>
              <a:rPr lang="pt-BR" sz="2400" dirty="0"/>
              <a:t>: A faixa etária mais afetada foi a de 15 a 19 anos, representando </a:t>
            </a:r>
            <a:r>
              <a:rPr lang="pt-BR" sz="2400" b="1" dirty="0"/>
              <a:t>53,5%</a:t>
            </a:r>
            <a:r>
              <a:rPr lang="pt-BR" sz="2400" dirty="0"/>
              <a:t> dos casos. Inicialmente, o sexo masculino predominava nas notificações, mas nos últimos três anos houve uma inversão, com </a:t>
            </a:r>
            <a:r>
              <a:rPr lang="pt-BR" sz="2400" b="1" dirty="0"/>
              <a:t>54,3% </a:t>
            </a:r>
            <a:r>
              <a:rPr lang="pt-BR" sz="2400" dirty="0"/>
              <a:t>das vítimas sendo do sexo feminino em 2023.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 A maioria dos agressores identificados eram familiares das vítimas </a:t>
            </a:r>
            <a:r>
              <a:rPr lang="pt-BR" sz="2400" b="1" dirty="0"/>
              <a:t>(37,8%), </a:t>
            </a:r>
            <a:r>
              <a:rPr lang="pt-BR" sz="2400" dirty="0"/>
              <a:t>seguidos por desconhecidos </a:t>
            </a:r>
            <a:r>
              <a:rPr lang="pt-BR" sz="2400" b="1" dirty="0"/>
              <a:t>(28%) </a:t>
            </a:r>
            <a:r>
              <a:rPr lang="pt-BR" sz="2400" dirty="0"/>
              <a:t>.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450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272BE9-A818-965B-57D0-9606EB8A7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025235"/>
            <a:ext cx="10548648" cy="5458691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pt-BR" sz="2800" dirty="0"/>
              <a:t>Dados Estaduais e Nacionais – canal 180</a:t>
            </a:r>
          </a:p>
          <a:p>
            <a:pPr>
              <a:spcBef>
                <a:spcPts val="2400"/>
              </a:spcBef>
            </a:pPr>
            <a:r>
              <a:rPr lang="pt-BR" sz="2800" dirty="0"/>
              <a:t>Embora os boletins mencionados se concentrem em Goiânia, dados estaduais indicam um aumento nas denúncias de violência. </a:t>
            </a:r>
          </a:p>
          <a:p>
            <a:pPr>
              <a:spcBef>
                <a:spcPts val="2400"/>
              </a:spcBef>
            </a:pPr>
            <a:r>
              <a:rPr lang="pt-BR" sz="2800" dirty="0"/>
              <a:t>Em 2024, o serviço Ligue 180 registrou </a:t>
            </a:r>
            <a:r>
              <a:rPr lang="pt-BR" sz="2800" b="1" dirty="0"/>
              <a:t>4.422 </a:t>
            </a:r>
            <a:r>
              <a:rPr lang="pt-BR" sz="2800" dirty="0"/>
              <a:t>denúncias em Goiás, um aumento de </a:t>
            </a:r>
            <a:r>
              <a:rPr lang="pt-BR" sz="2800" b="1" dirty="0"/>
              <a:t>26,9%</a:t>
            </a:r>
            <a:r>
              <a:rPr lang="pt-BR" sz="2800" dirty="0"/>
              <a:t> em relação a 2023.</a:t>
            </a:r>
          </a:p>
          <a:p>
            <a:pPr>
              <a:spcBef>
                <a:spcPts val="2400"/>
              </a:spcBef>
            </a:pPr>
            <a:r>
              <a:rPr lang="pt-BR" sz="2800" dirty="0"/>
              <a:t>Serviços e Informações do Brasil Em âmbito nacional, até 9 de dezembro de 2024, o Ministério dos Direitos Humanos e da Cidadania contabilizou </a:t>
            </a:r>
            <a:r>
              <a:rPr lang="pt-BR" sz="2800" b="1" dirty="0"/>
              <a:t>274.999</a:t>
            </a:r>
            <a:r>
              <a:rPr lang="pt-BR" sz="2800" dirty="0"/>
              <a:t> denúncias de violência contra crianças e adolescentes no Brasil .</a:t>
            </a:r>
          </a:p>
        </p:txBody>
      </p:sp>
    </p:spTree>
    <p:extLst>
      <p:ext uri="{BB962C8B-B14F-4D97-AF65-F5344CB8AC3E}">
        <p14:creationId xmlns:p14="http://schemas.microsoft.com/office/powerpoint/2010/main" val="373644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58A989-98B3-015B-C419-D1E8A538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373223"/>
            <a:ext cx="9675812" cy="6096849"/>
          </a:xfrm>
        </p:spPr>
        <p:txBody>
          <a:bodyPr>
            <a:normAutofit/>
          </a:bodyPr>
          <a:lstStyle/>
          <a:p>
            <a:r>
              <a:rPr lang="pt-BR" sz="3600" b="1" dirty="0"/>
              <a:t>Violência Sexual em Goiânia (2019–2023)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O Boletim Epidemiológico nº 01/2024 revelou que, entre 2019 e 2023, foram registradas </a:t>
            </a:r>
            <a:r>
              <a:rPr lang="pt-BR" sz="2400" b="1" dirty="0"/>
              <a:t>2.542</a:t>
            </a:r>
            <a:r>
              <a:rPr lang="pt-BR" sz="2400" dirty="0"/>
              <a:t> notificações de violência sexual contra menores de 20 anos em Goiânia. 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A faixa etária mais vulnerável foi a de 10 a 14 anos, concentrando </a:t>
            </a:r>
            <a:r>
              <a:rPr lang="pt-BR" sz="2400" b="1" dirty="0"/>
              <a:t>39% </a:t>
            </a:r>
            <a:r>
              <a:rPr lang="pt-BR" sz="2400" dirty="0"/>
              <a:t>dos casos. As meninas foram as principais vítimas, representando </a:t>
            </a:r>
            <a:r>
              <a:rPr lang="pt-BR" sz="2400" b="1" dirty="0"/>
              <a:t>82,9%</a:t>
            </a:r>
            <a:r>
              <a:rPr lang="pt-BR" sz="2400" dirty="0"/>
              <a:t> das notificações em 2023. </a:t>
            </a:r>
          </a:p>
          <a:p>
            <a:pPr>
              <a:spcBef>
                <a:spcPts val="2400"/>
              </a:spcBef>
            </a:pPr>
            <a:r>
              <a:rPr lang="pt-BR" sz="2400" dirty="0"/>
              <a:t>A maioria das ocorrências aconteceu em áreas urbanas </a:t>
            </a:r>
            <a:r>
              <a:rPr lang="pt-BR" sz="2400" b="1" dirty="0"/>
              <a:t>(98,9%)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7964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7BC3BA3-CFF5-4D3D-6F3A-8EBA556F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pt-BR" sz="3200" b="1" dirty="0"/>
              <a:t>Procedimento de atendimento a violência e prevenção 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57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E92E27-645D-ED15-DBB7-B5B716E4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28" r="32159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130856-511B-94C9-9DE5-58C96B090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0" y="2133599"/>
            <a:ext cx="5465211" cy="4712485"/>
          </a:xfrm>
        </p:spPr>
        <p:txBody>
          <a:bodyPr>
            <a:normAutofit/>
          </a:bodyPr>
          <a:lstStyle/>
          <a:p>
            <a:r>
              <a:rPr lang="pt-BR" sz="2200" dirty="0"/>
              <a:t>Fortalecer a rede de atendimento</a:t>
            </a:r>
          </a:p>
          <a:p>
            <a:r>
              <a:rPr lang="pt-BR" sz="2200" dirty="0"/>
              <a:t>Identificar os sinais de violação de direitos </a:t>
            </a:r>
          </a:p>
          <a:p>
            <a:r>
              <a:rPr lang="pt-BR" sz="2200" dirty="0"/>
              <a:t>Acolher a criança e adolescente, demonstrando apoio e confiança;</a:t>
            </a:r>
          </a:p>
          <a:p>
            <a:r>
              <a:rPr lang="pt-BR" sz="2200" dirty="0"/>
              <a:t>Promover mecanismo de atendimento na rede </a:t>
            </a:r>
          </a:p>
          <a:p>
            <a:r>
              <a:rPr lang="pt-BR" sz="2200" dirty="0"/>
              <a:t>Encaminhar : conselhos tutelares; disk 100 ou 180 </a:t>
            </a:r>
          </a:p>
          <a:p>
            <a:endParaRPr lang="pt-BR" sz="20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760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35879851-1A1D-4246-AAA1-C484E858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590775C-4B1C-BCD4-36CA-A2B938B30C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778" r="1" b="1"/>
          <a:stretch/>
        </p:blipFill>
        <p:spPr>
          <a:xfrm>
            <a:off x="-7237" y="-18849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BC0CBE-4227-C58C-A903-E834AA2E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1" y="624110"/>
            <a:ext cx="10346372" cy="111325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FFFF"/>
                </a:solidFill>
              </a:rPr>
              <a:t>Como identificar a violência contra criança e adolescente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DE43F9-B3E4-C584-86AF-F41F1B864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737360"/>
            <a:ext cx="10346372" cy="4173862"/>
          </a:xfrm>
        </p:spPr>
        <p:txBody>
          <a:bodyPr numCol="2">
            <a:normAutofit fontScale="85000" lnSpcReduction="20000"/>
          </a:bodyPr>
          <a:lstStyle/>
          <a:p>
            <a:pPr>
              <a:lnSpc>
                <a:spcPct val="90000"/>
              </a:lnSpc>
              <a:buClr>
                <a:srgbClr val="7F5644"/>
              </a:buClr>
            </a:pPr>
            <a:endParaRPr lang="pt-BR" sz="1000" dirty="0"/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Marcas pelo corpo 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Alterações no comportamento.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Excesso ou falta de sono e sono agitado.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Temores noturnos, insônia.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Excesso ou falta de apetite.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Agressividade (reprodução das agressões).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Irritabilidade ou apatia.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Desinteresse por coisas das quais gostava antes.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Retração, mutismo.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Relatos de não gostar de determinada pessoa.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Recusa em ficar com determinada pessoa.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Desenhos reveladores de situações ou estados internos sombrios.</a:t>
            </a:r>
          </a:p>
          <a:p>
            <a:pPr>
              <a:lnSpc>
                <a:spcPct val="90000"/>
              </a:lnSpc>
              <a:spcBef>
                <a:spcPts val="2400"/>
              </a:spcBef>
              <a:buClr>
                <a:srgbClr val="7F5644"/>
              </a:buClr>
            </a:pPr>
            <a:r>
              <a:rPr lang="pt-BR" sz="2200" dirty="0"/>
              <a:t>Queda no rendimento escolar. </a:t>
            </a:r>
          </a:p>
          <a:p>
            <a:pPr>
              <a:lnSpc>
                <a:spcPct val="90000"/>
              </a:lnSpc>
              <a:buClr>
                <a:srgbClr val="7F5644"/>
              </a:buClr>
            </a:pPr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759717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E2668-70F1-77F0-B756-B24BC9AE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Reder de atendimento a criança e adolescente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302075-6898-322B-8E8A-26C017590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400" dirty="0"/>
              <a:t>CRAS </a:t>
            </a:r>
          </a:p>
          <a:p>
            <a:r>
              <a:rPr lang="pt-BR" sz="2400" dirty="0"/>
              <a:t>CREAS </a:t>
            </a:r>
          </a:p>
          <a:p>
            <a:r>
              <a:rPr lang="pt-BR" sz="2400" dirty="0"/>
              <a:t>UBS </a:t>
            </a:r>
          </a:p>
          <a:p>
            <a:r>
              <a:rPr lang="pt-BR" sz="2400" dirty="0"/>
              <a:t>CONSELHO TUTELAR </a:t>
            </a:r>
          </a:p>
          <a:p>
            <a:r>
              <a:rPr lang="pt-BR" sz="2400" dirty="0"/>
              <a:t>ESCOLAS </a:t>
            </a:r>
          </a:p>
          <a:p>
            <a:r>
              <a:rPr lang="pt-BR" sz="2400" dirty="0"/>
              <a:t>DEFENSORIA PUBLICA </a:t>
            </a:r>
          </a:p>
          <a:p>
            <a:r>
              <a:rPr lang="pt-BR" sz="2400" dirty="0"/>
              <a:t>MINISTERIO PUBLICO </a:t>
            </a:r>
          </a:p>
          <a:p>
            <a:r>
              <a:rPr lang="pt-BR" sz="2400" dirty="0"/>
              <a:t>JUIZADO DA INFANICA </a:t>
            </a:r>
          </a:p>
          <a:p>
            <a:r>
              <a:rPr lang="pt-BR" sz="2400" dirty="0" err="1"/>
              <a:t>OSCs</a:t>
            </a:r>
            <a:endParaRPr lang="pt-BR" sz="2400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3910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8B41D4-7A4F-141D-3FC3-39F5724EF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4654295" cy="125989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pt-BR" b="1" dirty="0"/>
              <a:t>Quanto encaminhar ao Conselho Tutelar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3B7CFC-85B4-6CBD-F9F4-1FDF5A245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2369127"/>
            <a:ext cx="4654295" cy="3523726"/>
          </a:xfrm>
        </p:spPr>
        <p:txBody>
          <a:bodyPr>
            <a:normAutofit/>
          </a:bodyPr>
          <a:lstStyle/>
          <a:p>
            <a:r>
              <a:rPr lang="pt-BR" sz="2800" dirty="0"/>
              <a:t>Sempre que identificar ou suspeitar de qualquer violência contra a criança e adolescentes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9A2CBDE-E6C5-2116-4CBC-9DF0FE9A3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247" y="945710"/>
            <a:ext cx="5892873" cy="4641512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18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4EEBFE-2210-30F4-7710-43E4140E7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Contato dos conselhos tutelares de Goiânia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8ABCC9-005C-79A1-983E-9E00F8AC4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35728"/>
            <a:ext cx="9551121" cy="47798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sz="2000" b="1" dirty="0"/>
              <a:t>Região Centro – Sul </a:t>
            </a:r>
          </a:p>
          <a:p>
            <a:pPr marL="0" indent="0">
              <a:buNone/>
            </a:pPr>
            <a:r>
              <a:rPr lang="pt-BR" sz="2000" dirty="0"/>
              <a:t>Rua 119c/119A – Setor Sul. CEP: 7408-542Contato: 3524-460 /3524-8291 /98415-5868 . e-mail: </a:t>
            </a:r>
            <a:r>
              <a:rPr lang="pt-BR" sz="2000" dirty="0">
                <a:hlinkClick r:id="rId2"/>
              </a:rPr>
              <a:t>constcs@semas.goiania.go.gov.br</a:t>
            </a:r>
            <a:r>
              <a:rPr lang="pt-BR" sz="2000" dirty="0"/>
              <a:t>.</a:t>
            </a:r>
          </a:p>
          <a:p>
            <a:pPr marL="0" indent="0">
              <a:buNone/>
            </a:pPr>
            <a:r>
              <a:rPr lang="pt-BR" sz="2000" b="1" dirty="0"/>
              <a:t>Região Oeste </a:t>
            </a:r>
          </a:p>
          <a:p>
            <a:pPr marL="0" indent="0">
              <a:buNone/>
            </a:pPr>
            <a:r>
              <a:rPr lang="pt-BR" sz="2000" dirty="0"/>
              <a:t>Rua U-59c/U-47 Setor União, Goiânia – GO,CEP: 74313-440 Telefones: 3524-1765/ 3524-8232/98596-9257. </a:t>
            </a:r>
            <a:r>
              <a:rPr lang="pt-BR" sz="2000" dirty="0" err="1"/>
              <a:t>email</a:t>
            </a:r>
            <a:r>
              <a:rPr lang="pt-BR" sz="2000" dirty="0"/>
              <a:t>: </a:t>
            </a:r>
            <a:r>
              <a:rPr lang="pt-BR" sz="2000" dirty="0">
                <a:hlinkClick r:id="rId3"/>
              </a:rPr>
              <a:t>ctoestegyn@gmail.com</a:t>
            </a: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Região Leste </a:t>
            </a:r>
          </a:p>
          <a:p>
            <a:pPr marL="0" indent="0">
              <a:buNone/>
            </a:pPr>
            <a:r>
              <a:rPr lang="pt-BR" sz="2000" dirty="0"/>
              <a:t>Av. do Ouro Chácara n° 329, Goiânia – GO,CEP: 74715-550 Telefones: 3524-1743/3524-1752/98596-9259 -</a:t>
            </a:r>
            <a:r>
              <a:rPr lang="pt-BR" sz="2000" dirty="0" err="1"/>
              <a:t>email</a:t>
            </a:r>
            <a:r>
              <a:rPr lang="pt-BR" sz="2000" dirty="0"/>
              <a:t>: </a:t>
            </a:r>
            <a:r>
              <a:rPr lang="pt-BR" sz="2000" dirty="0">
                <a:hlinkClick r:id="rId4"/>
              </a:rPr>
              <a:t>ctlestegyn@gmail.com</a:t>
            </a: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2185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7459D4-5395-266A-6A2E-72396BFB7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914401"/>
            <a:ext cx="8915400" cy="4996822"/>
          </a:xfrm>
        </p:spPr>
        <p:txBody>
          <a:bodyPr>
            <a:normAutofit/>
          </a:bodyPr>
          <a:lstStyle/>
          <a:p>
            <a:r>
              <a:rPr lang="pt-BR" dirty="0"/>
              <a:t>Região Campinas </a:t>
            </a:r>
          </a:p>
          <a:p>
            <a:pPr marL="0" indent="0">
              <a:buNone/>
            </a:pPr>
            <a:r>
              <a:rPr lang="pt-BR" dirty="0"/>
              <a:t>Rua Ferroviários, </a:t>
            </a:r>
            <a:r>
              <a:rPr lang="pt-BR" dirty="0" err="1"/>
              <a:t>Qd</a:t>
            </a:r>
            <a:r>
              <a:rPr lang="pt-BR" dirty="0"/>
              <a:t> 23 </a:t>
            </a:r>
            <a:r>
              <a:rPr lang="pt-BR" dirty="0" err="1"/>
              <a:t>Lt</a:t>
            </a:r>
            <a:r>
              <a:rPr lang="pt-BR" dirty="0"/>
              <a:t> 10 Esplanada dos Anicuns, Goiânia – GO</a:t>
            </a:r>
          </a:p>
          <a:p>
            <a:pPr marL="0" indent="0">
              <a:buNone/>
            </a:pPr>
            <a:r>
              <a:rPr lang="pt-BR" dirty="0"/>
              <a:t>CEP: 74433-090 Telefones: 3524-2481/3524-2403/98596-8845 </a:t>
            </a:r>
            <a:r>
              <a:rPr lang="pt-BR" dirty="0" err="1"/>
              <a:t>email</a:t>
            </a:r>
            <a:r>
              <a:rPr lang="pt-BR" dirty="0"/>
              <a:t>: </a:t>
            </a:r>
            <a:r>
              <a:rPr lang="pt-BR" dirty="0">
                <a:hlinkClick r:id="rId2"/>
              </a:rPr>
              <a:t>ctc-goiania@outlook.com</a:t>
            </a:r>
            <a:endParaRPr lang="pt-BR" dirty="0"/>
          </a:p>
          <a:p>
            <a:r>
              <a:rPr lang="pt-BR" dirty="0"/>
              <a:t>Região Norte</a:t>
            </a:r>
          </a:p>
          <a:p>
            <a:pPr marL="0" indent="0">
              <a:buNone/>
            </a:pPr>
            <a:r>
              <a:rPr lang="pt-BR" dirty="0"/>
              <a:t>Rua Serra Dourada, </a:t>
            </a:r>
            <a:r>
              <a:rPr lang="pt-BR" dirty="0" err="1"/>
              <a:t>Qd</a:t>
            </a:r>
            <a:r>
              <a:rPr lang="pt-BR" dirty="0"/>
              <a:t> 14 </a:t>
            </a:r>
            <a:r>
              <a:rPr lang="pt-BR" dirty="0" err="1"/>
              <a:t>Lt</a:t>
            </a:r>
            <a:r>
              <a:rPr lang="pt-BR" dirty="0"/>
              <a:t> 02, n° 606 casa 3, Jardim Diamantina – </a:t>
            </a:r>
            <a:r>
              <a:rPr lang="pt-BR" dirty="0" err="1"/>
              <a:t>Goiania</a:t>
            </a:r>
            <a:r>
              <a:rPr lang="pt-BR" dirty="0"/>
              <a:t> –GO CEP: 74573-320 Telefones: 3524-2404/3524-2468/98596-6899 e-mail: </a:t>
            </a:r>
            <a:r>
              <a:rPr lang="pt-BR" dirty="0">
                <a:hlinkClick r:id="rId3"/>
              </a:rPr>
              <a:t>cpgnorte@gmail.com</a:t>
            </a:r>
            <a:endParaRPr lang="pt-BR" dirty="0"/>
          </a:p>
          <a:p>
            <a:r>
              <a:rPr lang="pt-BR" dirty="0"/>
              <a:t>Região Noroeste </a:t>
            </a:r>
          </a:p>
          <a:p>
            <a:pPr marL="0" indent="0">
              <a:buNone/>
            </a:pPr>
            <a:r>
              <a:rPr lang="pt-BR" dirty="0"/>
              <a:t>Av. do Povo, </a:t>
            </a:r>
            <a:r>
              <a:rPr lang="pt-BR" dirty="0" err="1"/>
              <a:t>Qd</a:t>
            </a:r>
            <a:r>
              <a:rPr lang="pt-BR" dirty="0"/>
              <a:t> 10 </a:t>
            </a:r>
            <a:r>
              <a:rPr lang="pt-BR" dirty="0" err="1"/>
              <a:t>Lt</a:t>
            </a:r>
            <a:r>
              <a:rPr lang="pt-BR" dirty="0"/>
              <a:t> 11 – Jardim Curitiba I – Goiânia – GO CEP: 74480-800</a:t>
            </a:r>
          </a:p>
          <a:p>
            <a:pPr marL="0" indent="0">
              <a:buNone/>
            </a:pPr>
            <a:r>
              <a:rPr lang="pt-BR" dirty="0"/>
              <a:t>Telefones: 3524-3445/3524-3446/98458-6455 </a:t>
            </a:r>
            <a:r>
              <a:rPr lang="pt-BR" dirty="0" err="1"/>
              <a:t>email</a:t>
            </a:r>
            <a:r>
              <a:rPr lang="pt-BR" dirty="0"/>
              <a:t>: </a:t>
            </a:r>
            <a:r>
              <a:rPr lang="pt-BR" dirty="0">
                <a:hlinkClick r:id="rId4"/>
              </a:rPr>
              <a:t>conselhonoroeste@hotmail.com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554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DFB898-E2C1-30D6-ADA8-0F9709AE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Atendimento na Assistência social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6A65E9-D771-42F3-AF7D-DCA58D873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2436"/>
            <a:ext cx="8915400" cy="4428786"/>
          </a:xfrm>
        </p:spPr>
        <p:txBody>
          <a:bodyPr>
            <a:normAutofit/>
          </a:bodyPr>
          <a:lstStyle/>
          <a:p>
            <a:r>
              <a:rPr lang="pt-BR" sz="2200" b="1" dirty="0"/>
              <a:t>CRAS </a:t>
            </a:r>
            <a:r>
              <a:rPr lang="pt-BR" sz="2200" dirty="0"/>
              <a:t>: responsável por oferecer serviços, programas e benefícios voltados a prevenir situações de risco e a fortalecer os vínculos familiares e comunitários.</a:t>
            </a:r>
          </a:p>
          <a:p>
            <a:r>
              <a:rPr lang="pt-BR" sz="2200" b="1" dirty="0"/>
              <a:t>Serviço de Convivência e Fortalecimento de Vínculos</a:t>
            </a:r>
            <a:r>
              <a:rPr lang="pt-BR" sz="2200" dirty="0"/>
              <a:t>: O SCFV é um serviço que complementa o trabalho social com famílias e realiza atendimentos em grupo, promovendo atividades artísticas, culturais, de lazer e esportivas, de acordo com a idade dos usuários. </a:t>
            </a:r>
          </a:p>
          <a:p>
            <a:r>
              <a:rPr lang="pt-BR" sz="2200" dirty="0"/>
              <a:t>O objetivo do SCFV é fortalecer as relações familiares e comunitárias, além de promover a integração e a troca de experiências entre os participantes, valorizando o sentido de vida coletiva.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2E99514-7288-F65C-A3CF-FEC8F43086A3}"/>
              </a:ext>
            </a:extLst>
          </p:cNvPr>
          <p:cNvSpPr/>
          <p:nvPr/>
        </p:nvSpPr>
        <p:spPr>
          <a:xfrm flipH="1">
            <a:off x="117639" y="749274"/>
            <a:ext cx="2648093" cy="21058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CRAS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5901BFA-19DC-A7E5-DDA9-906348B43961}"/>
              </a:ext>
            </a:extLst>
          </p:cNvPr>
          <p:cNvSpPr/>
          <p:nvPr/>
        </p:nvSpPr>
        <p:spPr>
          <a:xfrm>
            <a:off x="0" y="2121765"/>
            <a:ext cx="2883372" cy="15101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Serviço de Convivência e Fortalecimento de Vínculos</a:t>
            </a:r>
          </a:p>
        </p:txBody>
      </p:sp>
    </p:spTree>
    <p:extLst>
      <p:ext uri="{BB962C8B-B14F-4D97-AF65-F5344CB8AC3E}">
        <p14:creationId xmlns:p14="http://schemas.microsoft.com/office/powerpoint/2010/main" val="2565183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3B1B6D2-381A-8075-D31E-FB9B2A26E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89" r="38441"/>
          <a:stretch>
            <a:fillRect/>
          </a:stretch>
        </p:blipFill>
        <p:spPr>
          <a:xfrm>
            <a:off x="199373" y="228600"/>
            <a:ext cx="4312423" cy="5638059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875CC3-76B5-9A96-FD5C-A486195CF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335279"/>
            <a:ext cx="5066419" cy="62650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000" b="1" dirty="0"/>
              <a:t>CREAS</a:t>
            </a:r>
            <a:r>
              <a:rPr lang="pt-BR" sz="2000" dirty="0"/>
              <a:t> : atendimento a crianças e adolescentes, que estão em situação de risco pessoal ou social. </a:t>
            </a:r>
          </a:p>
          <a:p>
            <a:pPr>
              <a:lnSpc>
                <a:spcPct val="90000"/>
              </a:lnSpc>
            </a:pPr>
            <a:r>
              <a:rPr lang="pt-BR" sz="2000" b="1" dirty="0"/>
              <a:t>As atribuições do CREAS</a:t>
            </a:r>
            <a:r>
              <a:rPr lang="pt-BR" sz="2000" dirty="0"/>
              <a:t>: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Acolhimento e orientação: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Acompanhamento: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Encaminhamentos: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Articulação: 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Apoio jurídico: 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Oferecer orientação jurídica e apoio na defesa dos direitos dos adolescentes.</a:t>
            </a:r>
          </a:p>
          <a:p>
            <a:pPr>
              <a:lnSpc>
                <a:spcPct val="90000"/>
              </a:lnSpc>
            </a:pPr>
            <a:r>
              <a:rPr lang="pt-BR" sz="2000" dirty="0"/>
              <a:t>O CREAS é uma unidade essencial para a proteção e bem-estar de crianças e adolescentes em situação de risco, contribuindo para a ressignificação de valores da vida pessoal e social dos jovens</a:t>
            </a:r>
          </a:p>
        </p:txBody>
      </p:sp>
    </p:spTree>
    <p:extLst>
      <p:ext uri="{BB962C8B-B14F-4D97-AF65-F5344CB8AC3E}">
        <p14:creationId xmlns:p14="http://schemas.microsoft.com/office/powerpoint/2010/main" val="3843936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4847FF-0892-A0C3-1C87-8A97D64B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Rede saúde : UBS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673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49D8EF-2162-6509-5FE4-C26EA6E0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2133600"/>
            <a:ext cx="5172455" cy="3759253"/>
          </a:xfrm>
        </p:spPr>
        <p:txBody>
          <a:bodyPr>
            <a:normAutofit/>
          </a:bodyPr>
          <a:lstStyle/>
          <a:p>
            <a:pPr>
              <a:buClr>
                <a:srgbClr val="F0F62C"/>
              </a:buClr>
            </a:pPr>
            <a:r>
              <a:rPr lang="pt-BR" sz="2800" dirty="0"/>
              <a:t>Atendimentos :</a:t>
            </a:r>
          </a:p>
          <a:p>
            <a:pPr>
              <a:buClr>
                <a:srgbClr val="F0F62C"/>
              </a:buClr>
            </a:pPr>
            <a:r>
              <a:rPr lang="pt-BR" sz="2800" dirty="0"/>
              <a:t>Vacinas e saúde infantil: </a:t>
            </a:r>
          </a:p>
          <a:p>
            <a:pPr>
              <a:buClr>
                <a:srgbClr val="F0F62C"/>
              </a:buClr>
            </a:pPr>
            <a:r>
              <a:rPr lang="pt-BR" sz="2800" dirty="0"/>
              <a:t>Brincadeiras e interação social; </a:t>
            </a:r>
          </a:p>
          <a:p>
            <a:pPr>
              <a:buClr>
                <a:srgbClr val="F0F62C"/>
              </a:buClr>
            </a:pPr>
            <a:r>
              <a:rPr lang="pt-BR" sz="2800" dirty="0"/>
              <a:t>Acolhimento e orientação;</a:t>
            </a:r>
          </a:p>
          <a:p>
            <a:pPr marL="0" indent="0">
              <a:buClr>
                <a:srgbClr val="F0F62C"/>
              </a:buClr>
              <a:buNone/>
            </a:pPr>
            <a:r>
              <a:rPr lang="pt-BR" sz="2800" dirty="0"/>
              <a:t> </a:t>
            </a:r>
          </a:p>
          <a:p>
            <a:pPr>
              <a:buClr>
                <a:srgbClr val="F0F62C"/>
              </a:buClr>
            </a:pPr>
            <a:endParaRPr lang="pt-BR" dirty="0"/>
          </a:p>
        </p:txBody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4EB51AD-2009-862A-E07F-7E3DA2F15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129" b="-1"/>
          <a:stretch>
            <a:fillRect/>
          </a:stretch>
        </p:blipFill>
        <p:spPr>
          <a:xfrm>
            <a:off x="5547360" y="213360"/>
            <a:ext cx="6553200" cy="635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90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26E2A-28BE-E2C2-E58A-0417E74B6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60874"/>
            <a:ext cx="8911687" cy="1280890"/>
          </a:xfrm>
        </p:spPr>
        <p:txBody>
          <a:bodyPr>
            <a:normAutofit/>
          </a:bodyPr>
          <a:lstStyle/>
          <a:p>
            <a:r>
              <a:rPr lang="pt-BR" b="1" dirty="0"/>
              <a:t>Caso de identificação de violência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12B9AC-DCA1-C96E-6A29-7BC107C63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818" y="1468583"/>
            <a:ext cx="10534794" cy="5153890"/>
          </a:xfrm>
        </p:spPr>
        <p:txBody>
          <a:bodyPr>
            <a:normAutofit/>
          </a:bodyPr>
          <a:lstStyle/>
          <a:p>
            <a:r>
              <a:rPr lang="pt-BR" sz="2200" dirty="0"/>
              <a:t>O Ministério da Saúde lançou a Linha de Cuidado para a Atenção Integral à Saúde de Crianças, Adolescentes e suas Famílias em Situação de Violências, em 2023.</a:t>
            </a:r>
          </a:p>
          <a:p>
            <a:r>
              <a:rPr lang="pt-BR" sz="2200" b="1" dirty="0"/>
              <a:t>objetivos da estratégia da Linha de Cuidado:</a:t>
            </a:r>
          </a:p>
          <a:p>
            <a:r>
              <a:rPr lang="pt-BR" sz="2200" dirty="0"/>
              <a:t>Estimular o desenvolvimento de ações de promoção da saúde, prevenção de violências, por meio da ação continua e permanente no dia a dia dos serviços;</a:t>
            </a:r>
          </a:p>
          <a:p>
            <a:r>
              <a:rPr lang="pt-BR" sz="2200" dirty="0"/>
              <a:t>Orientar os profissionais de saúde para a importância da </a:t>
            </a:r>
            <a:r>
              <a:rPr lang="pt-BR" sz="2200" b="1" dirty="0"/>
              <a:t>integralidade </a:t>
            </a:r>
            <a:r>
              <a:rPr lang="pt-BR" sz="2200" dirty="0"/>
              <a:t>do cuidado nas dimensões: </a:t>
            </a:r>
            <a:r>
              <a:rPr lang="pt-BR" sz="2200" b="1" dirty="0"/>
              <a:t>acolhimento, atendimento, notificação e seguimento na rede de cuidado e de proteção social;</a:t>
            </a:r>
          </a:p>
          <a:p>
            <a:r>
              <a:rPr lang="pt-BR" sz="2200" b="1" dirty="0"/>
              <a:t>Sensibilizar os gestores para a organização dos serviços em rede no território para a atenção integral às crianças, adolescentes e suas famílias em situação de violências.</a:t>
            </a:r>
          </a:p>
        </p:txBody>
      </p:sp>
    </p:spTree>
    <p:extLst>
      <p:ext uri="{BB962C8B-B14F-4D97-AF65-F5344CB8AC3E}">
        <p14:creationId xmlns:p14="http://schemas.microsoft.com/office/powerpoint/2010/main" val="779293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7B2966-39AE-5326-2C48-582EE3ED8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90500"/>
            <a:ext cx="5159039" cy="167473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pt-BR" sz="2400" dirty="0">
                <a:solidFill>
                  <a:srgbClr val="3E5A72"/>
                </a:solidFill>
              </a:rPr>
              <a:t>As (os) Agentes Comunitário de  Saúde, qual a atribuição na prevenção e atendimento da criança que situação de risco?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3E5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50B762-772A-11BA-EA11-E4A7E006C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2133600"/>
            <a:ext cx="5446776" cy="47196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5FA5B"/>
              </a:buClr>
            </a:pPr>
            <a:r>
              <a:rPr lang="pt-BR" sz="2200" dirty="0"/>
              <a:t>O ACS deve atuar como elo entre a comunidade e os serviços de saúde, e da rede de atendimento a </a:t>
            </a:r>
            <a:r>
              <a:rPr lang="pt-BR" sz="2800" dirty="0"/>
              <a:t>infância</a:t>
            </a:r>
            <a:r>
              <a:rPr lang="pt-BR" sz="2200" dirty="0"/>
              <a:t>,  facilitando o acesso ao tratamentos, exames e acompanhamentos médicos. </a:t>
            </a:r>
          </a:p>
          <a:p>
            <a:pPr>
              <a:lnSpc>
                <a:spcPct val="90000"/>
              </a:lnSpc>
              <a:buClr>
                <a:srgbClr val="F5FA5B"/>
              </a:buClr>
            </a:pPr>
            <a:endParaRPr lang="pt-BR" sz="2200" dirty="0"/>
          </a:p>
          <a:p>
            <a:pPr>
              <a:lnSpc>
                <a:spcPct val="90000"/>
              </a:lnSpc>
              <a:buClr>
                <a:srgbClr val="F5FA5B"/>
              </a:buClr>
            </a:pPr>
            <a:r>
              <a:rPr lang="pt-BR" sz="2200" dirty="0"/>
              <a:t>Além disso, o ACS desempenha um papel crucial na promoção de hábitos saudáveis e na educação em saúde, contribuindo para a prevenção de doenças e para a melhoria da qualidade de vida.</a:t>
            </a:r>
          </a:p>
          <a:p>
            <a:pPr>
              <a:lnSpc>
                <a:spcPct val="90000"/>
              </a:lnSpc>
              <a:buClr>
                <a:srgbClr val="F5FA5B"/>
              </a:buClr>
            </a:pPr>
            <a:endParaRPr lang="pt-BR" sz="1500" dirty="0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367EE2-648C-6B21-85F3-3AC4350372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20" r="26347" b="1"/>
          <a:stretch>
            <a:fillRect/>
          </a:stretch>
        </p:blipFill>
        <p:spPr>
          <a:xfrm>
            <a:off x="6096000" y="4758"/>
            <a:ext cx="7284720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64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48145" y="318655"/>
            <a:ext cx="10605655" cy="5858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9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https://www.unicef.org/brazil/comunicados-de-imprensa/violencia-contra-criancas-e-adolescentes-esta-amplamente-disseminada-e-e-afeta-milhoes-em-todo-o-mundo</a:t>
            </a:r>
            <a:endParaRPr lang="pt-BR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19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https://www.unicef.org/brazil/relatorios/panorama-da-violencia-letal-e-sexual-contra-criancas-e-adolescentes-no-brasil-2021-2023</a:t>
            </a:r>
            <a:endParaRPr lang="pt-BR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19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https://www.goiania.go.gov.br/sedhs/conselho-tutelar-centro-sul/</a:t>
            </a:r>
            <a:endParaRPr lang="pt-BR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1900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https://saude.goiania.go.gov.br/</a:t>
            </a:r>
            <a:endParaRPr lang="pt-BR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190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https://www.mds.gov.br/webarquivos/arquivo/assistencia_social/cartilha_paif_2511.pdf</a:t>
            </a:r>
            <a:endParaRPr lang="pt-BR" sz="19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1900" dirty="0"/>
              <a:t>Fundação </a:t>
            </a:r>
            <a:r>
              <a:rPr lang="pt-BR" sz="1900" dirty="0" err="1"/>
              <a:t>abrinq</a:t>
            </a:r>
            <a:r>
              <a:rPr lang="pt-BR" sz="1900" dirty="0"/>
              <a:t>. Conselho Tutelar :e o enfrentamento a violência contra criança e adolescente. 1 º </a:t>
            </a:r>
            <a:r>
              <a:rPr lang="pt-BR" sz="1900" dirty="0" err="1"/>
              <a:t>ed.São</a:t>
            </a:r>
            <a:r>
              <a:rPr lang="pt-BR" sz="1900" dirty="0"/>
              <a:t> Paulo. 2021.</a:t>
            </a:r>
          </a:p>
          <a:p>
            <a:pPr marL="0" indent="0">
              <a:buNone/>
            </a:pPr>
            <a:r>
              <a:rPr lang="pt-BR" sz="1900" dirty="0"/>
              <a:t>NUNES, Cristina Brandt. SANTI, Cynthia Andersen. OHARA. Conceição Vieira da Silva : Profissionais de saúde e violência intrafamiliar contra criança e adolescente .UNIFESP São Paulo, 2007 </a:t>
            </a:r>
          </a:p>
          <a:p>
            <a:pPr marL="0" indent="0">
              <a:buNone/>
            </a:pPr>
            <a:r>
              <a:rPr lang="pt-BR" sz="1900" dirty="0"/>
              <a:t>NUNES. Sandra Adriana. A violência contra a criança e adolescente na perspectiva de agente comunitário da saúde UFSB- </a:t>
            </a:r>
            <a:r>
              <a:rPr lang="pt-BR" sz="1900" dirty="0" err="1"/>
              <a:t>Ilheus</a:t>
            </a:r>
            <a:r>
              <a:rPr lang="pt-BR" sz="1900" dirty="0"/>
              <a:t> –BA, 2019. </a:t>
            </a:r>
          </a:p>
          <a:p>
            <a:pPr marL="0" indent="0">
              <a:buNone/>
            </a:pPr>
            <a:endParaRPr lang="pt-BR" sz="19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89622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9BE3F7-F3AF-4258-0AE8-6C11592A9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1" dirty="0"/>
              <a:t>Muito obrigada !!!!</a:t>
            </a:r>
          </a:p>
          <a:p>
            <a:pPr algn="ctr"/>
            <a:endParaRPr lang="pt-BR" sz="4400" b="1" dirty="0"/>
          </a:p>
          <a:p>
            <a:pPr algn="ctr"/>
            <a:endParaRPr lang="pt-BR" sz="4400" b="1" dirty="0"/>
          </a:p>
          <a:p>
            <a:pPr marL="0" indent="0" algn="ctr">
              <a:buNone/>
            </a:pPr>
            <a:r>
              <a:rPr lang="pt-BR" sz="4400" b="1" dirty="0"/>
              <a:t>anyborba@outlook.com</a:t>
            </a:r>
          </a:p>
        </p:txBody>
      </p:sp>
    </p:spTree>
    <p:extLst>
      <p:ext uri="{BB962C8B-B14F-4D97-AF65-F5344CB8AC3E}">
        <p14:creationId xmlns:p14="http://schemas.microsoft.com/office/powerpoint/2010/main" val="1265316741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4177</TotalTime>
  <Words>1988</Words>
  <Application>Microsoft Office PowerPoint</Application>
  <PresentationFormat>Widescreen</PresentationFormat>
  <Paragraphs>144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arial</vt:lpstr>
      <vt:lpstr>Calibri</vt:lpstr>
      <vt:lpstr>Century Gothic</vt:lpstr>
      <vt:lpstr>Wingdings 3</vt:lpstr>
      <vt:lpstr>Cacho</vt:lpstr>
      <vt:lpstr>PROGRAMA PROTEGE </vt:lpstr>
      <vt:lpstr>Apresentação do PowerPoint</vt:lpstr>
      <vt:lpstr>Dados da violência contra criança e adolescentes no mundo </vt:lpstr>
      <vt:lpstr>Apresentação do PowerPoint</vt:lpstr>
      <vt:lpstr>Apresentação do PowerPoint</vt:lpstr>
      <vt:lpstr>Dados da violência contra criança e adolescentes no território brasileiro </vt:lpstr>
      <vt:lpstr>Apresentação do PowerPoint</vt:lpstr>
      <vt:lpstr>Violência contra crianças adolescentes no estado de Goiás </vt:lpstr>
      <vt:lpstr>Apresentação do PowerPoint</vt:lpstr>
      <vt:lpstr>Apresentação do PowerPoint</vt:lpstr>
      <vt:lpstr>Procedimento de atendimento a violência e prevenção  </vt:lpstr>
      <vt:lpstr>Como identificar a violência contra criança e adolescente </vt:lpstr>
      <vt:lpstr>Reder de atendimento a criança e adolescente </vt:lpstr>
      <vt:lpstr>Quanto encaminhar ao Conselho Tutelar ?</vt:lpstr>
      <vt:lpstr>Contato dos conselhos tutelares de Goiânia </vt:lpstr>
      <vt:lpstr>Apresentação do PowerPoint</vt:lpstr>
      <vt:lpstr>Atendimento na Assistência social </vt:lpstr>
      <vt:lpstr>Apresentação do PowerPoint</vt:lpstr>
      <vt:lpstr>Rede saúde : UBS</vt:lpstr>
      <vt:lpstr>Caso de identificação de violência </vt:lpstr>
      <vt:lpstr>As (os) Agentes Comunitário de  Saúde, qual a atribuição na prevenção e atendimento da criança que situação de risco?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Edson Lucas Viana</dc:creator>
  <cp:lastModifiedBy>Social Cemadipe</cp:lastModifiedBy>
  <cp:revision>198</cp:revision>
  <dcterms:created xsi:type="dcterms:W3CDTF">2014-08-11T18:38:20Z</dcterms:created>
  <dcterms:modified xsi:type="dcterms:W3CDTF">2025-05-20T18:26:44Z</dcterms:modified>
</cp:coreProperties>
</file>